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257" r:id="rId2"/>
    <p:sldId id="262" r:id="rId3"/>
    <p:sldId id="263" r:id="rId4"/>
    <p:sldId id="264" r:id="rId5"/>
    <p:sldId id="26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38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684" y="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9A32BE7-F2A6-45A8-8DD9-5A103F1E7C9D}" type="datetimeFigureOut">
              <a:rPr lang="zh-CN" altLang="en-US"/>
              <a:pPr>
                <a:defRPr/>
              </a:pPr>
              <a:t>2020/5/5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EDAAA92-57CE-47F6-B0F8-23BCB56153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2B45E644-93AC-4EE0-927B-07974849FB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F37CAC1B-6ED8-4A7E-89DE-EFB567B264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1" lang="en-US" altLang="zh-CN" b="1">
                <a:latin typeface="华文宋体" panose="02010600040101010101" pitchFamily="2" charset="-122"/>
                <a:ea typeface="华文宋体" panose="02010600040101010101" pitchFamily="2" charset="-122"/>
              </a:rPr>
              <a:t> ~ </a:t>
            </a: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E8AD6F7E-0E43-4F12-8890-37C6D2CEE9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66F7ABD-07CE-41C1-985A-B80E0468921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4130" name="Rectangle 34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1143000" y="2286000"/>
            <a:ext cx="77724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31" name="Rectangle 35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8288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" name="Rectangle 3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23EF207-625F-4208-BE88-96098F7719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685800" cy="6854825"/>
            <a:chOff x="0" y="0"/>
            <a:chExt cx="684" cy="4318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64" name="Group 4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1065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6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7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8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9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0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1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2" name="Rectangle 12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3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4" name="Rectangle 14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5" name="Rectangle 15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6" name="Rectangle 16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7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8" name="Rectangle 18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79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0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1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2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3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4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5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6" name="Rectangle 26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7" name="Rectangle 27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8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9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0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1" name="Rectangle 31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2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93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1027" name="Group 34"/>
          <p:cNvGrpSpPr>
            <a:grpSpLocks/>
          </p:cNvGrpSpPr>
          <p:nvPr/>
        </p:nvGrpSpPr>
        <p:grpSpPr bwMode="auto">
          <a:xfrm>
            <a:off x="0" y="0"/>
            <a:ext cx="685800" cy="6854825"/>
            <a:chOff x="0" y="0"/>
            <a:chExt cx="684" cy="4318"/>
          </a:xfrm>
        </p:grpSpPr>
        <p:sp>
          <p:nvSpPr>
            <p:cNvPr id="3107" name="Rectangle 35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3" name="Group 36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1034" name="Rectangle 37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5" name="Rectangle 38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6" name="Rectangle 39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7" name="Rectangle 40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8" name="Rectangle 41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39" name="Rectangle 42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0" name="Rectangle 43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1" name="Rectangle 44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3" name="Rectangle 46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4" name="Rectangle 47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5" name="Rectangle 48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6" name="Rectangle 49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7" name="Rectangle 50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8" name="Rectangle 51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49" name="Rectangle 52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0" name="Rectangle 53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1" name="Rectangle 54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2" name="Rectangle 55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3" name="Rectangle 56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4" name="Rectangle 57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5" name="Rectangle 58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6" name="Rectangle 59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7" name="Rectangle 60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8" name="Rectangle 61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59" name="Rectangle 62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0" name="Rectangle 63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8" cy="96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1" name="Rectangle 64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8" cy="97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62" name="Rectangle 65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8" cy="95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029" name="Text Box 67"/>
          <p:cNvSpPr txBox="1">
            <a:spLocks noChangeArrowheads="1"/>
          </p:cNvSpPr>
          <p:nvPr/>
        </p:nvSpPr>
        <p:spPr bwMode="auto">
          <a:xfrm>
            <a:off x="0" y="1143000"/>
            <a:ext cx="533400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kumimoji="1" lang="zh-CN" altLang="zh-CN">
              <a:latin typeface="Times New Roman" pitchFamily="18" charset="0"/>
            </a:endParaRPr>
          </a:p>
        </p:txBody>
      </p:sp>
      <p:sp>
        <p:nvSpPr>
          <p:cNvPr id="1030" name="Text Box 68"/>
          <p:cNvSpPr txBox="1">
            <a:spLocks noChangeArrowheads="1"/>
          </p:cNvSpPr>
          <p:nvPr/>
        </p:nvSpPr>
        <p:spPr bwMode="auto">
          <a:xfrm>
            <a:off x="152400" y="1066800"/>
            <a:ext cx="381000" cy="480131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dirty="0">
                <a:solidFill>
                  <a:srgbClr val="33CCFF"/>
                </a:solidFill>
                <a:latin typeface="Times New Roman" pitchFamily="18" charset="0"/>
                <a:ea typeface="仿宋_GB2312" pitchFamily="49" charset="-122"/>
              </a:rPr>
              <a:t>东南大学专业技术岗岗位晋级成果介绍</a:t>
            </a:r>
            <a:endParaRPr kumimoji="1" lang="en-US" altLang="zh-CN" dirty="0">
              <a:solidFill>
                <a:srgbClr val="33CCFF"/>
              </a:solidFill>
              <a:latin typeface="Times New Roman" pitchFamily="18" charset="0"/>
              <a:ea typeface="仿宋_GB2312" pitchFamily="49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t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4724400"/>
            <a:ext cx="6565900" cy="11398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kumimoji="0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所在单位</a:t>
            </a:r>
            <a:br>
              <a:rPr kumimoji="0"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</a:br>
            <a:endParaRPr lang="zh-CN" altLang="en-US" sz="32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08400" y="3429000"/>
            <a:ext cx="208915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kumimoji="0" lang="zh-CN" altLang="en-US" sz="4000" dirty="0">
                <a:solidFill>
                  <a:srgbClr val="FFCC00"/>
                </a:solidFill>
                <a:effectLst/>
                <a:ea typeface="黑体" pitchFamily="2" charset="-122"/>
              </a:rPr>
              <a:t>姓名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54063" y="1557338"/>
            <a:ext cx="8389937" cy="6161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400" b="1" dirty="0">
                <a:latin typeface="黑体" pitchFamily="2" charset="-122"/>
                <a:ea typeface="黑体" pitchFamily="2" charset="-122"/>
              </a:rPr>
              <a:t>专业技术岗 正高二级岗 申报</a:t>
            </a:r>
            <a:endParaRPr kumimoji="1" lang="en-US" altLang="zh-CN" sz="34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>
            <a:extLst>
              <a:ext uri="{FF2B5EF4-FFF2-40B4-BE49-F238E27FC236}">
                <a16:creationId xmlns:a16="http://schemas.microsoft.com/office/drawing/2014/main" id="{A96C2C82-4C4C-4955-B738-69EC766C0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260350"/>
            <a:ext cx="6913562" cy="4667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姓名</a:t>
            </a:r>
            <a:r>
              <a:rPr lang="en-US" altLang="zh-CN" sz="2400" dirty="0">
                <a:solidFill>
                  <a:srgbClr val="FFCC00"/>
                </a:solidFill>
                <a:latin typeface="Times New Roman" pitchFamily="18" charset="0"/>
              </a:rPr>
              <a:t>    </a:t>
            </a: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所在单位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简     历</a:t>
            </a:r>
          </a:p>
        </p:txBody>
      </p:sp>
      <p:sp>
        <p:nvSpPr>
          <p:cNvPr id="5123" name="Text Box 4">
            <a:extLst>
              <a:ext uri="{FF2B5EF4-FFF2-40B4-BE49-F238E27FC236}">
                <a16:creationId xmlns:a16="http://schemas.microsoft.com/office/drawing/2014/main" id="{3ACA2FE6-010C-4E22-A054-B7A0B3484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300163"/>
            <a:ext cx="8137525" cy="2382191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r>
              <a:rPr kumimoji="1" lang="en-US" altLang="zh-CN" sz="2400" b="1" dirty="0" err="1">
                <a:latin typeface="华文宋体" panose="02010600040101010101" pitchFamily="2" charset="-122"/>
                <a:ea typeface="华文宋体" panose="02010600040101010101" pitchFamily="2" charset="-122"/>
              </a:rPr>
              <a:t>xxxx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~ </a:t>
            </a:r>
            <a:r>
              <a:rPr kumimoji="1" lang="en-US" altLang="zh-CN" sz="2400" b="1" dirty="0" err="1">
                <a:latin typeface="华文宋体" panose="02010600040101010101" pitchFamily="2" charset="-122"/>
                <a:ea typeface="华文宋体" panose="02010600040101010101" pitchFamily="2" charset="-122"/>
              </a:rPr>
              <a:t>xxxx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 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　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	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  <a:sym typeface="Symbol" panose="05050102010706020507" pitchFamily="18" charset="2"/>
              </a:rPr>
              <a:t>教育经历</a:t>
            </a:r>
            <a:endParaRPr kumimoji="1" lang="zh-CN" altLang="en-US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/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/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  <a:sym typeface="Symbol" panose="05050102010706020507" pitchFamily="18" charset="2"/>
            </a:endParaRPr>
          </a:p>
          <a:p>
            <a:r>
              <a:rPr kumimoji="1" lang="en-US" altLang="zh-CN" sz="2400" b="1" dirty="0" err="1">
                <a:latin typeface="华文宋体" panose="02010600040101010101" pitchFamily="2" charset="-122"/>
                <a:ea typeface="华文宋体" panose="02010600040101010101" pitchFamily="2" charset="-122"/>
              </a:rPr>
              <a:t>xxxx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~ </a:t>
            </a:r>
            <a:r>
              <a:rPr kumimoji="1" lang="en-US" altLang="zh-CN" sz="2400" b="1" dirty="0" err="1">
                <a:latin typeface="华文宋体" panose="02010600040101010101" pitchFamily="2" charset="-122"/>
                <a:ea typeface="华文宋体" panose="02010600040101010101" pitchFamily="2" charset="-122"/>
              </a:rPr>
              <a:t>xxxx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 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　</a:t>
            </a:r>
            <a:r>
              <a:rPr kumimoji="1" lang="en-US" altLang="zh-CN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	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  <a:sym typeface="Symbol" panose="05050102010706020507" pitchFamily="18" charset="2"/>
              </a:rPr>
              <a:t>工作经历（包括职称与岗位晋级时间）</a:t>
            </a:r>
            <a:endParaRPr kumimoji="1" lang="zh-CN" altLang="en-US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eaLnBrk="1" hangingPunct="1"/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  <a:sym typeface="Symbol" panose="05050102010706020507" pitchFamily="18" charset="2"/>
              </a:rPr>
              <a:t>             </a:t>
            </a:r>
          </a:p>
          <a:p>
            <a:pPr>
              <a:spcBef>
                <a:spcPct val="20000"/>
              </a:spcBef>
            </a:pPr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>
            <a:extLst>
              <a:ext uri="{FF2B5EF4-FFF2-40B4-BE49-F238E27FC236}">
                <a16:creationId xmlns:a16="http://schemas.microsoft.com/office/drawing/2014/main" id="{AF2BBAFB-5588-44BB-B039-3E6A5554C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260350"/>
            <a:ext cx="7705352" cy="4616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姓名</a:t>
            </a:r>
            <a:r>
              <a:rPr lang="en-US" altLang="zh-CN" sz="2400" dirty="0">
                <a:solidFill>
                  <a:srgbClr val="FFCC00"/>
                </a:solidFill>
                <a:latin typeface="Times New Roman" pitchFamily="18" charset="0"/>
              </a:rPr>
              <a:t>    </a:t>
            </a: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所在单位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任现岗位职级以来教学工作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A4D6A456-DBFC-49D1-91DC-9DE9F8A8D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300163"/>
            <a:ext cx="8137525" cy="904863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必须说明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任现岗位职级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以来授课工作量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  <a:sym typeface="Symbol" panose="05050102010706020507" pitchFamily="18" charset="2"/>
              </a:rPr>
              <a:t>             </a:t>
            </a:r>
          </a:p>
          <a:p>
            <a:pPr>
              <a:spcBef>
                <a:spcPct val="20000"/>
              </a:spcBef>
            </a:pPr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id="{076E521C-B79A-4A97-9886-694F097E4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260350"/>
            <a:ext cx="7993384" cy="4616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姓名</a:t>
            </a:r>
            <a:r>
              <a:rPr lang="en-US" altLang="zh-CN" sz="2400" dirty="0">
                <a:solidFill>
                  <a:srgbClr val="FFCC00"/>
                </a:solidFill>
                <a:latin typeface="Times New Roman" pitchFamily="18" charset="0"/>
              </a:rPr>
              <a:t>    </a:t>
            </a: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所在单位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任现级岗位职级以来科研工作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D4D1AC5C-83F3-4997-BEC0-4EBCA349C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300163"/>
            <a:ext cx="8137525" cy="1754326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478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必须说明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任现岗位职级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以来作为负责人承担的科研项目</a:t>
            </a:r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marL="342900" indent="-342900">
              <a:spcBef>
                <a:spcPct val="3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必须说明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任现级岗位职级</a:t>
            </a:r>
            <a:r>
              <a:rPr kumimoji="1" lang="zh-CN" altLang="en-US" sz="2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实际到款总经费与年均到款经费（以学校科研系统实际到账经费为准）</a:t>
            </a:r>
            <a:endParaRPr kumimoji="1" lang="zh-CN" altLang="en-US" sz="2400" b="1" dirty="0">
              <a:latin typeface="华文宋体" panose="02010600040101010101" pitchFamily="2" charset="-122"/>
              <a:ea typeface="华文宋体" panose="02010600040101010101" pitchFamily="2" charset="-122"/>
              <a:sym typeface="Symbol" panose="05050102010706020507" pitchFamily="18" charset="2"/>
            </a:endParaRPr>
          </a:p>
          <a:p>
            <a:pPr>
              <a:spcBef>
                <a:spcPct val="20000"/>
              </a:spcBef>
            </a:pPr>
            <a:endParaRPr kumimoji="1" lang="en-US" altLang="zh-CN" sz="2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2C82CCEF-5369-4202-8CB7-F7B145AD4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260350"/>
            <a:ext cx="7993384" cy="4616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姓名</a:t>
            </a:r>
            <a:r>
              <a:rPr lang="en-US" altLang="zh-CN" sz="2400" dirty="0">
                <a:solidFill>
                  <a:srgbClr val="FFCC00"/>
                </a:solidFill>
                <a:latin typeface="Times New Roman" pitchFamily="18" charset="0"/>
              </a:rPr>
              <a:t>    </a:t>
            </a:r>
            <a:r>
              <a:rPr lang="zh-CN" altLang="en-US" sz="2400" dirty="0">
                <a:solidFill>
                  <a:srgbClr val="FFCC00"/>
                </a:solidFill>
                <a:latin typeface="Times New Roman" pitchFamily="18" charset="0"/>
              </a:rPr>
              <a:t>所在单位</a:t>
            </a:r>
            <a:r>
              <a:rPr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其他亮点工作</a:t>
            </a:r>
          </a:p>
        </p:txBody>
      </p:sp>
    </p:spTree>
    <p:extLst>
      <p:ext uri="{BB962C8B-B14F-4D97-AF65-F5344CB8AC3E}">
        <p14:creationId xmlns:p14="http://schemas.microsoft.com/office/powerpoint/2010/main" val="3079430919"/>
      </p:ext>
    </p:extLst>
  </p:cSld>
  <p:clrMapOvr>
    <a:masterClrMapping/>
  </p:clrMapOvr>
</p:sld>
</file>

<file path=ppt/theme/theme1.xml><?xml version="1.0" encoding="utf-8"?>
<a:theme xmlns:a="http://schemas.openxmlformats.org/drawingml/2006/main" name="1">
  <a:themeElements>
    <a:clrScheme name="1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6666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119</Words>
  <Application>Microsoft Office PowerPoint</Application>
  <PresentationFormat>全屏显示(4:3)</PresentationFormat>
  <Paragraphs>17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华文宋体</vt:lpstr>
      <vt:lpstr>Arial</vt:lpstr>
      <vt:lpstr>Calibri</vt:lpstr>
      <vt:lpstr>Times New Roman</vt:lpstr>
      <vt:lpstr>Wingdings</vt:lpstr>
      <vt:lpstr>1</vt:lpstr>
      <vt:lpstr>所在单位 </vt:lpstr>
      <vt:lpstr>PowerPoint 演示文稿</vt:lpstr>
      <vt:lpstr>PowerPoint 演示文稿</vt:lpstr>
      <vt:lpstr>PowerPoint 演示文稿</vt:lpstr>
      <vt:lpstr>PowerPoint 演示文稿</vt:lpstr>
    </vt:vector>
  </TitlesOfParts>
  <Company>doem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北京工业大学</dc:title>
  <dc:creator>nsfc</dc:creator>
  <cp:lastModifiedBy>pan liu</cp:lastModifiedBy>
  <cp:revision>30</cp:revision>
  <dcterms:created xsi:type="dcterms:W3CDTF">2006-07-18T00:09:42Z</dcterms:created>
  <dcterms:modified xsi:type="dcterms:W3CDTF">2020-05-05T01:58:08Z</dcterms:modified>
</cp:coreProperties>
</file>