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Lst>
  <p:notesMasterIdLst>
    <p:notesMasterId r:id="rId35"/>
  </p:notesMasterIdLst>
  <p:handoutMasterIdLst>
    <p:handoutMasterId r:id="rId36"/>
  </p:handoutMasterIdLst>
  <p:sldIdLst>
    <p:sldId id="257" r:id="rId3"/>
    <p:sldId id="303" r:id="rId4"/>
    <p:sldId id="304" r:id="rId5"/>
    <p:sldId id="305" r:id="rId6"/>
    <p:sldId id="306" r:id="rId7"/>
    <p:sldId id="325" r:id="rId8"/>
    <p:sldId id="324" r:id="rId9"/>
    <p:sldId id="329" r:id="rId10"/>
    <p:sldId id="309" r:id="rId11"/>
    <p:sldId id="310" r:id="rId12"/>
    <p:sldId id="312" r:id="rId13"/>
    <p:sldId id="328" r:id="rId14"/>
    <p:sldId id="316" r:id="rId15"/>
    <p:sldId id="311" r:id="rId16"/>
    <p:sldId id="315" r:id="rId17"/>
    <p:sldId id="378" r:id="rId18"/>
    <p:sldId id="317" r:id="rId19"/>
    <p:sldId id="365" r:id="rId20"/>
    <p:sldId id="396" r:id="rId21"/>
    <p:sldId id="408" r:id="rId22"/>
    <p:sldId id="319" r:id="rId23"/>
    <p:sldId id="320" r:id="rId24"/>
    <p:sldId id="321" r:id="rId25"/>
    <p:sldId id="326" r:id="rId26"/>
    <p:sldId id="420" r:id="rId27"/>
    <p:sldId id="322" r:id="rId28"/>
    <p:sldId id="318" r:id="rId29"/>
    <p:sldId id="314" r:id="rId30"/>
    <p:sldId id="323" r:id="rId31"/>
    <p:sldId id="313" r:id="rId32"/>
    <p:sldId id="327" r:id="rId33"/>
    <p:sldId id="736" r:id="rId3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97535"/>
    <a:srgbClr val="4F6228"/>
    <a:srgbClr val="D9F0F1"/>
    <a:srgbClr val="0436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158" autoAdjust="0"/>
    <p:restoredTop sz="94660"/>
  </p:normalViewPr>
  <p:slideViewPr>
    <p:cSldViewPr snapToGrid="0">
      <p:cViewPr varScale="1">
        <p:scale>
          <a:sx n="100" d="100"/>
          <a:sy n="100" d="100"/>
        </p:scale>
        <p:origin x="672" y="84"/>
      </p:cViewPr>
      <p:guideLst>
        <p:guide orient="horz" pos="2160"/>
        <p:guide pos="2880"/>
      </p:guideLst>
    </p:cSldViewPr>
  </p:slideViewPr>
  <p:notesTextViewPr>
    <p:cViewPr>
      <p:scale>
        <a:sx n="1" d="1"/>
        <a:sy n="1" d="1"/>
      </p:scale>
      <p:origin x="0" y="0"/>
    </p:cViewPr>
  </p:notesTextViewPr>
  <p:notesViewPr>
    <p:cSldViewPr snapToGrid="0">
      <p:cViewPr varScale="1">
        <p:scale>
          <a:sx n="95" d="100"/>
          <a:sy n="95" d="100"/>
        </p:scale>
        <p:origin x="4042" y="5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colorful3#1">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09F64AD0-32B5-46C6-913B-1481B62713E9}" type="doc">
      <dgm:prSet loTypeId="urn:microsoft.com/office/officeart/2005/8/layout/list1#1" loCatId="list" qsTypeId="urn:microsoft.com/office/officeart/2005/8/quickstyle/3d2#1" qsCatId="3D" csTypeId="urn:microsoft.com/office/officeart/2005/8/colors/colorful3#1" csCatId="colorful" phldr="1"/>
      <dgm:spPr/>
      <dgm:t>
        <a:bodyPr/>
        <a:lstStyle/>
        <a:p>
          <a:endParaRPr lang="zh-CN" altLang="en-US"/>
        </a:p>
      </dgm:t>
    </dgm:pt>
    <dgm:pt modelId="{A787A15C-10DB-46B7-B2DB-A63EC267BEC7}">
      <dgm:prSet phldrT="[文本]" phldr="0" custT="0"/>
      <dgm:spPr/>
      <dgm:t>
        <a:bodyPr vert="horz" wrap="square"/>
        <a:lstStyle/>
        <a:p>
          <a:pPr>
            <a:lnSpc>
              <a:spcPct val="100000"/>
            </a:lnSpc>
            <a:spcBef>
              <a:spcPct val="0"/>
            </a:spcBef>
            <a:spcAft>
              <a:spcPct val="35000"/>
            </a:spcAft>
          </a:pPr>
          <a:r>
            <a:rPr lang="zh-CN" altLang="en-US" b="1" dirty="0"/>
            <a:t>申报流程</a:t>
          </a:r>
          <a:endParaRPr lang="zh-CN" altLang="en-US" dirty="0"/>
        </a:p>
      </dgm:t>
    </dgm:pt>
    <dgm:pt modelId="{1924F718-C665-4DCD-AD2A-50802935F7B5}" type="parTrans" cxnId="{F394E8BF-3E84-4663-9402-28662F5E20EF}">
      <dgm:prSet/>
      <dgm:spPr/>
      <dgm:t>
        <a:bodyPr/>
        <a:lstStyle/>
        <a:p>
          <a:endParaRPr lang="zh-CN" altLang="en-US"/>
        </a:p>
      </dgm:t>
    </dgm:pt>
    <dgm:pt modelId="{2FD3EB71-5779-466A-B700-49C3106987AC}" type="sibTrans" cxnId="{F394E8BF-3E84-4663-9402-28662F5E20EF}">
      <dgm:prSet/>
      <dgm:spPr/>
      <dgm:t>
        <a:bodyPr/>
        <a:lstStyle/>
        <a:p>
          <a:endParaRPr lang="zh-CN" altLang="en-US"/>
        </a:p>
      </dgm:t>
    </dgm:pt>
    <dgm:pt modelId="{DFF89FD7-1019-4063-9DA0-7465F6A87134}">
      <dgm:prSet/>
      <dgm:spPr/>
      <dgm:t>
        <a:bodyPr/>
        <a:lstStyle/>
        <a:p>
          <a:r>
            <a:rPr lang="zh-CN" altLang="en-US" dirty="0">
              <a:latin typeface="+mn-ea"/>
              <a:ea typeface="+mn-ea"/>
            </a:rPr>
            <a:t>网上申报流程</a:t>
          </a:r>
          <a:endParaRPr lang="zh-CN" altLang="en-US" dirty="0"/>
        </a:p>
      </dgm:t>
    </dgm:pt>
    <dgm:pt modelId="{6F74FB7A-4B22-4D8B-A553-A729A65300AA}" type="parTrans" cxnId="{913F7029-C1DC-46D9-A054-3EEAAE0393F9}">
      <dgm:prSet/>
      <dgm:spPr/>
      <dgm:t>
        <a:bodyPr/>
        <a:lstStyle/>
        <a:p>
          <a:endParaRPr lang="zh-CN" altLang="en-US"/>
        </a:p>
      </dgm:t>
    </dgm:pt>
    <dgm:pt modelId="{2753F793-3166-45D0-896D-3C793171685F}" type="sibTrans" cxnId="{913F7029-C1DC-46D9-A054-3EEAAE0393F9}">
      <dgm:prSet/>
      <dgm:spPr/>
      <dgm:t>
        <a:bodyPr/>
        <a:lstStyle/>
        <a:p>
          <a:endParaRPr lang="zh-CN" altLang="en-US"/>
        </a:p>
      </dgm:t>
    </dgm:pt>
    <dgm:pt modelId="{FB8F51F6-E09D-43A6-8346-6DA6B404F2EB}">
      <dgm:prSet/>
      <dgm:spPr/>
      <dgm:t>
        <a:bodyPr/>
        <a:lstStyle/>
        <a:p>
          <a:r>
            <a:rPr lang="zh-CN" altLang="en-US" dirty="0">
              <a:latin typeface="+mn-ea"/>
              <a:ea typeface="+mn-ea"/>
            </a:rPr>
            <a:t>纸质材料流转</a:t>
          </a:r>
          <a:endParaRPr lang="zh-CN" altLang="en-US" dirty="0"/>
        </a:p>
      </dgm:t>
    </dgm:pt>
    <dgm:pt modelId="{46F8B1A2-9B69-4E84-A79C-6B906F25FF84}" type="parTrans" cxnId="{475173CA-6281-4DEB-8ABA-E4D3B7F73E3C}">
      <dgm:prSet/>
      <dgm:spPr/>
      <dgm:t>
        <a:bodyPr/>
        <a:lstStyle/>
        <a:p>
          <a:endParaRPr lang="zh-CN" altLang="en-US"/>
        </a:p>
      </dgm:t>
    </dgm:pt>
    <dgm:pt modelId="{1583D88A-3A23-4C3D-B153-558A367C75A7}" type="sibTrans" cxnId="{475173CA-6281-4DEB-8ABA-E4D3B7F73E3C}">
      <dgm:prSet/>
      <dgm:spPr/>
      <dgm:t>
        <a:bodyPr/>
        <a:lstStyle/>
        <a:p>
          <a:endParaRPr lang="zh-CN" altLang="en-US"/>
        </a:p>
      </dgm:t>
    </dgm:pt>
    <dgm:pt modelId="{29120A3C-18B9-4A10-9A05-AE54A3AD004D}">
      <dgm:prSet phldrT="[文本]"/>
      <dgm:spPr/>
      <dgm:t>
        <a:bodyPr/>
        <a:lstStyle/>
        <a:p>
          <a:r>
            <a:rPr lang="zh-CN" altLang="en-US" b="1"/>
            <a:t>申报界面</a:t>
          </a:r>
          <a:endParaRPr lang="zh-CN" altLang="en-US" dirty="0"/>
        </a:p>
      </dgm:t>
    </dgm:pt>
    <dgm:pt modelId="{9971E41B-59EE-434D-9147-630CCB958A61}" type="parTrans" cxnId="{631DBC44-FEDE-43DE-BC5E-CBB0549BDA17}">
      <dgm:prSet/>
      <dgm:spPr/>
      <dgm:t>
        <a:bodyPr/>
        <a:lstStyle/>
        <a:p>
          <a:endParaRPr lang="zh-CN" altLang="en-US"/>
        </a:p>
      </dgm:t>
    </dgm:pt>
    <dgm:pt modelId="{FE8160E8-F38B-4858-A6F4-D6378187252F}" type="sibTrans" cxnId="{631DBC44-FEDE-43DE-BC5E-CBB0549BDA17}">
      <dgm:prSet/>
      <dgm:spPr/>
      <dgm:t>
        <a:bodyPr/>
        <a:lstStyle/>
        <a:p>
          <a:endParaRPr lang="zh-CN" altLang="en-US"/>
        </a:p>
      </dgm:t>
    </dgm:pt>
    <dgm:pt modelId="{973CEAA8-6D46-4341-AE7F-3337F960C335}">
      <dgm:prSet/>
      <dgm:spPr/>
      <dgm:t>
        <a:bodyPr/>
        <a:lstStyle/>
        <a:p>
          <a:r>
            <a:rPr lang="zh-CN" altLang="en-US" dirty="0"/>
            <a:t>申报界面</a:t>
          </a:r>
        </a:p>
      </dgm:t>
    </dgm:pt>
    <dgm:pt modelId="{CE915466-7093-46B9-B73D-B6559256198B}" type="parTrans" cxnId="{C7732DAD-7686-4C1D-B930-96156DB92163}">
      <dgm:prSet/>
      <dgm:spPr/>
      <dgm:t>
        <a:bodyPr/>
        <a:lstStyle/>
        <a:p>
          <a:endParaRPr lang="zh-CN" altLang="en-US"/>
        </a:p>
      </dgm:t>
    </dgm:pt>
    <dgm:pt modelId="{4436F361-8E74-42FA-B9CE-1ECF463854BF}" type="sibTrans" cxnId="{C7732DAD-7686-4C1D-B930-96156DB92163}">
      <dgm:prSet/>
      <dgm:spPr/>
      <dgm:t>
        <a:bodyPr/>
        <a:lstStyle/>
        <a:p>
          <a:endParaRPr lang="zh-CN" altLang="en-US"/>
        </a:p>
      </dgm:t>
    </dgm:pt>
    <dgm:pt modelId="{7A02692C-2F54-461C-9FA9-08D44DA388EB}">
      <dgm:prSet phldrT="[文本]"/>
      <dgm:spPr/>
      <dgm:t>
        <a:bodyPr/>
        <a:lstStyle/>
        <a:p>
          <a:r>
            <a:rPr lang="zh-CN" altLang="en-US" b="1"/>
            <a:t>审核界面</a:t>
          </a:r>
          <a:endParaRPr lang="zh-CN" altLang="en-US" dirty="0"/>
        </a:p>
      </dgm:t>
    </dgm:pt>
    <dgm:pt modelId="{95C2860B-A690-4A3A-936D-1E8CD26D395F}" type="parTrans" cxnId="{F350EE11-0F25-4652-821E-558CF38A036C}">
      <dgm:prSet/>
      <dgm:spPr/>
      <dgm:t>
        <a:bodyPr/>
        <a:lstStyle/>
        <a:p>
          <a:endParaRPr lang="zh-CN" altLang="en-US"/>
        </a:p>
      </dgm:t>
    </dgm:pt>
    <dgm:pt modelId="{751065D5-8EDA-45DB-BA80-ECA11178C022}" type="sibTrans" cxnId="{F350EE11-0F25-4652-821E-558CF38A036C}">
      <dgm:prSet/>
      <dgm:spPr/>
      <dgm:t>
        <a:bodyPr/>
        <a:lstStyle/>
        <a:p>
          <a:endParaRPr lang="zh-CN" altLang="en-US"/>
        </a:p>
      </dgm:t>
    </dgm:pt>
    <dgm:pt modelId="{0EBE038A-F382-45CB-B1FA-ACA27CCDA693}">
      <dgm:prSet/>
      <dgm:spPr/>
      <dgm:t>
        <a:bodyPr/>
        <a:lstStyle/>
        <a:p>
          <a:r>
            <a:rPr lang="zh-CN" altLang="en-US" dirty="0"/>
            <a:t>审核界面</a:t>
          </a:r>
        </a:p>
      </dgm:t>
    </dgm:pt>
    <dgm:pt modelId="{72B53A1E-92EE-4912-9009-0A5718FBB87D}" type="parTrans" cxnId="{9ADE2A78-BF7C-4717-B736-E159CD264D1F}">
      <dgm:prSet/>
      <dgm:spPr/>
      <dgm:t>
        <a:bodyPr/>
        <a:lstStyle/>
        <a:p>
          <a:endParaRPr lang="zh-CN" altLang="en-US"/>
        </a:p>
      </dgm:t>
    </dgm:pt>
    <dgm:pt modelId="{1E0668AE-2412-43A5-85DA-EC78EC53C817}" type="sibTrans" cxnId="{9ADE2A78-BF7C-4717-B736-E159CD264D1F}">
      <dgm:prSet/>
      <dgm:spPr/>
      <dgm:t>
        <a:bodyPr/>
        <a:lstStyle/>
        <a:p>
          <a:endParaRPr lang="zh-CN" altLang="en-US"/>
        </a:p>
      </dgm:t>
    </dgm:pt>
    <dgm:pt modelId="{4CDFE756-6AD6-4DC6-95AA-48FBC8192D8D}">
      <dgm:prSet phldrT="[文本]"/>
      <dgm:spPr/>
      <dgm:t>
        <a:bodyPr/>
        <a:lstStyle/>
        <a:p>
          <a:r>
            <a:rPr lang="zh-CN" altLang="en-US" b="1" dirty="0">
              <a:ea typeface="宋体" panose="02010600030101010101" pitchFamily="2" charset="-122"/>
            </a:rPr>
            <a:t>数据介绍</a:t>
          </a:r>
          <a:endParaRPr lang="zh-CN" altLang="en-US" dirty="0"/>
        </a:p>
      </dgm:t>
    </dgm:pt>
    <dgm:pt modelId="{19946992-C925-4254-A7FE-735065E01D05}" type="parTrans" cxnId="{AB284650-E804-4902-A30A-EE767BA150C8}">
      <dgm:prSet/>
      <dgm:spPr/>
      <dgm:t>
        <a:bodyPr/>
        <a:lstStyle/>
        <a:p>
          <a:endParaRPr lang="zh-CN" altLang="en-US"/>
        </a:p>
      </dgm:t>
    </dgm:pt>
    <dgm:pt modelId="{D5E2146D-0EF5-4468-AEE2-9458820B2F97}" type="sibTrans" cxnId="{AB284650-E804-4902-A30A-EE767BA150C8}">
      <dgm:prSet/>
      <dgm:spPr/>
      <dgm:t>
        <a:bodyPr/>
        <a:lstStyle/>
        <a:p>
          <a:endParaRPr lang="zh-CN" altLang="en-US"/>
        </a:p>
      </dgm:t>
    </dgm:pt>
    <dgm:pt modelId="{C021F039-E7DE-4408-88EE-4E5E699BB465}">
      <dgm:prSet/>
      <dgm:spPr/>
      <dgm:t>
        <a:bodyPr/>
        <a:lstStyle/>
        <a:p>
          <a:r>
            <a:rPr lang="zh-CN" altLang="en-US" dirty="0"/>
            <a:t>数据集成总体方案</a:t>
          </a:r>
        </a:p>
      </dgm:t>
    </dgm:pt>
    <dgm:pt modelId="{8EC823B1-8711-4208-99E1-407999C0486B}" type="parTrans" cxnId="{05279F89-7D55-47C1-A88D-11089DBD094D}">
      <dgm:prSet/>
      <dgm:spPr/>
    </dgm:pt>
    <dgm:pt modelId="{562E4289-C498-434F-8CCB-846928A8F502}" type="sibTrans" cxnId="{05279F89-7D55-47C1-A88D-11089DBD094D}">
      <dgm:prSet/>
      <dgm:spPr/>
    </dgm:pt>
    <dgm:pt modelId="{C1D617E9-0815-4AE9-B4B8-A2323C773CA7}">
      <dgm:prSet/>
      <dgm:spPr/>
      <dgm:t>
        <a:bodyPr/>
        <a:lstStyle/>
        <a:p>
          <a:r>
            <a:rPr lang="zh-CN" altLang="en-US" dirty="0"/>
            <a:t>信息来源</a:t>
          </a:r>
        </a:p>
      </dgm:t>
    </dgm:pt>
    <dgm:pt modelId="{FCAE74D2-D6D5-45C1-A22D-7B312217A2CD}" type="parTrans" cxnId="{3D3B09B1-41FE-41D5-9C70-BEFAE709D8D4}">
      <dgm:prSet/>
      <dgm:spPr/>
    </dgm:pt>
    <dgm:pt modelId="{3FFF0A3C-A2D9-485B-97EF-132882F3D001}" type="sibTrans" cxnId="{3D3B09B1-41FE-41D5-9C70-BEFAE709D8D4}">
      <dgm:prSet/>
      <dgm:spPr/>
    </dgm:pt>
    <dgm:pt modelId="{3049CC9F-CEA9-465D-A22E-CF19DA773B28}">
      <dgm:prSet/>
      <dgm:spPr/>
      <dgm:t>
        <a:bodyPr/>
        <a:lstStyle/>
        <a:p>
          <a:r>
            <a:rPr lang="zh-CN" altLang="en-US" dirty="0"/>
            <a:t>数据集成规则</a:t>
          </a:r>
        </a:p>
      </dgm:t>
    </dgm:pt>
    <dgm:pt modelId="{8A8C28D1-BC99-4FBA-A309-2266823876BA}" type="parTrans" cxnId="{3D51C66C-4112-4481-88B6-C3AE8C7B9DB9}">
      <dgm:prSet/>
      <dgm:spPr/>
    </dgm:pt>
    <dgm:pt modelId="{BD700EDB-46B8-46ED-A300-60192A332022}" type="sibTrans" cxnId="{3D51C66C-4112-4481-88B6-C3AE8C7B9DB9}">
      <dgm:prSet/>
      <dgm:spPr/>
    </dgm:pt>
    <dgm:pt modelId="{F77DE778-14CE-47B7-8038-E4804C441E63}">
      <dgm:prSet phldrT="[文本]"/>
      <dgm:spPr/>
      <dgm:t>
        <a:bodyPr/>
        <a:lstStyle/>
        <a:p>
          <a:r>
            <a:rPr lang="zh-CN" altLang="en-US" b="1">
              <a:latin typeface="+mn-ea"/>
              <a:ea typeface="+mn-ea"/>
            </a:rPr>
            <a:t>常见问题</a:t>
          </a:r>
          <a:endParaRPr lang="zh-CN" altLang="en-US" dirty="0"/>
        </a:p>
      </dgm:t>
    </dgm:pt>
    <dgm:pt modelId="{C2C250D4-5645-4440-BB36-4A1AB48FDD8F}" type="parTrans" cxnId="{52E4D128-E35B-406A-A17C-6CE3D28CE1A8}">
      <dgm:prSet/>
      <dgm:spPr/>
      <dgm:t>
        <a:bodyPr/>
        <a:lstStyle/>
        <a:p>
          <a:endParaRPr lang="zh-CN" altLang="en-US"/>
        </a:p>
      </dgm:t>
    </dgm:pt>
    <dgm:pt modelId="{1BD4A481-BBF2-4CB6-BE8A-DC1C6276F09F}" type="sibTrans" cxnId="{52E4D128-E35B-406A-A17C-6CE3D28CE1A8}">
      <dgm:prSet/>
      <dgm:spPr/>
      <dgm:t>
        <a:bodyPr/>
        <a:lstStyle/>
        <a:p>
          <a:endParaRPr lang="zh-CN" altLang="en-US"/>
        </a:p>
      </dgm:t>
    </dgm:pt>
    <dgm:pt modelId="{B86C0405-28AE-4D99-A0E0-7260798A4170}">
      <dgm:prSet/>
      <dgm:spPr/>
      <dgm:t>
        <a:bodyPr/>
        <a:lstStyle/>
        <a:p>
          <a:r>
            <a:rPr lang="zh-CN" altLang="en-US" dirty="0"/>
            <a:t>常见问题</a:t>
          </a:r>
        </a:p>
      </dgm:t>
    </dgm:pt>
    <dgm:pt modelId="{EBE66437-8D0B-42D9-AAC0-A1266CFD28B1}" type="parTrans" cxnId="{2D52195D-C4BD-4A14-9EE6-9DEDED779933}">
      <dgm:prSet/>
      <dgm:spPr/>
    </dgm:pt>
    <dgm:pt modelId="{74DD9B57-92D7-41E1-93A2-83562469EC18}" type="sibTrans" cxnId="{2D52195D-C4BD-4A14-9EE6-9DEDED779933}">
      <dgm:prSet/>
      <dgm:spPr/>
    </dgm:pt>
    <dgm:pt modelId="{38AB646D-C2F7-4CEA-9E30-840BEBEE68C2}" type="pres">
      <dgm:prSet presAssocID="{09F64AD0-32B5-46C6-913B-1481B62713E9}" presName="linear" presStyleCnt="0">
        <dgm:presLayoutVars>
          <dgm:dir/>
          <dgm:animLvl val="lvl"/>
          <dgm:resizeHandles val="exact"/>
        </dgm:presLayoutVars>
      </dgm:prSet>
      <dgm:spPr/>
    </dgm:pt>
    <dgm:pt modelId="{710F1A9A-D185-4394-A962-F7D8D9822726}" type="pres">
      <dgm:prSet presAssocID="{A787A15C-10DB-46B7-B2DB-A63EC267BEC7}" presName="parentLin" presStyleCnt="0"/>
      <dgm:spPr/>
    </dgm:pt>
    <dgm:pt modelId="{88DE01F0-2D85-48CF-AA4B-C9A73EE3F331}" type="pres">
      <dgm:prSet presAssocID="{A787A15C-10DB-46B7-B2DB-A63EC267BEC7}" presName="parentLeftMargin" presStyleLbl="node1" presStyleIdx="0" presStyleCnt="5"/>
      <dgm:spPr/>
    </dgm:pt>
    <dgm:pt modelId="{B0875429-0235-4BFC-AFC9-A2DA8338B728}" type="pres">
      <dgm:prSet presAssocID="{A787A15C-10DB-46B7-B2DB-A63EC267BEC7}" presName="parentText" presStyleLbl="node1" presStyleIdx="0" presStyleCnt="5">
        <dgm:presLayoutVars>
          <dgm:chMax val="0"/>
          <dgm:bulletEnabled val="1"/>
        </dgm:presLayoutVars>
      </dgm:prSet>
      <dgm:spPr/>
    </dgm:pt>
    <dgm:pt modelId="{3BDB0120-6F66-4FC8-915A-E065E79E2B1D}" type="pres">
      <dgm:prSet presAssocID="{A787A15C-10DB-46B7-B2DB-A63EC267BEC7}" presName="negativeSpace" presStyleCnt="0"/>
      <dgm:spPr/>
    </dgm:pt>
    <dgm:pt modelId="{2F266C60-306D-438E-AE5D-BAA17888AED5}" type="pres">
      <dgm:prSet presAssocID="{A787A15C-10DB-46B7-B2DB-A63EC267BEC7}" presName="childText" presStyleLbl="conFgAcc1" presStyleIdx="0" presStyleCnt="5">
        <dgm:presLayoutVars>
          <dgm:bulletEnabled val="1"/>
        </dgm:presLayoutVars>
      </dgm:prSet>
      <dgm:spPr/>
    </dgm:pt>
    <dgm:pt modelId="{AA3612AB-EBAE-47BC-B0D1-873987A39AAE}" type="pres">
      <dgm:prSet presAssocID="{2FD3EB71-5779-466A-B700-49C3106987AC}" presName="spaceBetweenRectangles" presStyleCnt="0"/>
      <dgm:spPr/>
    </dgm:pt>
    <dgm:pt modelId="{E006C7F5-98E7-469D-9DBA-9A6792EBFFCF}" type="pres">
      <dgm:prSet presAssocID="{29120A3C-18B9-4A10-9A05-AE54A3AD004D}" presName="parentLin" presStyleCnt="0"/>
      <dgm:spPr/>
    </dgm:pt>
    <dgm:pt modelId="{82A51A68-8910-4F26-B626-CB91BEBD2A04}" type="pres">
      <dgm:prSet presAssocID="{29120A3C-18B9-4A10-9A05-AE54A3AD004D}" presName="parentLeftMargin" presStyleLbl="node1" presStyleIdx="0" presStyleCnt="5"/>
      <dgm:spPr/>
    </dgm:pt>
    <dgm:pt modelId="{AA661434-0125-44D2-8883-A88F70C899FC}" type="pres">
      <dgm:prSet presAssocID="{29120A3C-18B9-4A10-9A05-AE54A3AD004D}" presName="parentText" presStyleLbl="node1" presStyleIdx="1" presStyleCnt="5">
        <dgm:presLayoutVars>
          <dgm:chMax val="0"/>
          <dgm:bulletEnabled val="1"/>
        </dgm:presLayoutVars>
      </dgm:prSet>
      <dgm:spPr/>
    </dgm:pt>
    <dgm:pt modelId="{2DCE0480-B843-42D7-AB6D-B7CE06537C1B}" type="pres">
      <dgm:prSet presAssocID="{29120A3C-18B9-4A10-9A05-AE54A3AD004D}" presName="negativeSpace" presStyleCnt="0"/>
      <dgm:spPr/>
    </dgm:pt>
    <dgm:pt modelId="{AA307BD4-E8EC-4CB9-A4F9-BD66E5CC963E}" type="pres">
      <dgm:prSet presAssocID="{29120A3C-18B9-4A10-9A05-AE54A3AD004D}" presName="childText" presStyleLbl="conFgAcc1" presStyleIdx="1" presStyleCnt="5">
        <dgm:presLayoutVars>
          <dgm:bulletEnabled val="1"/>
        </dgm:presLayoutVars>
      </dgm:prSet>
      <dgm:spPr/>
    </dgm:pt>
    <dgm:pt modelId="{96D5569D-5468-4899-BC78-1E0F8744F59B}" type="pres">
      <dgm:prSet presAssocID="{FE8160E8-F38B-4858-A6F4-D6378187252F}" presName="spaceBetweenRectangles" presStyleCnt="0"/>
      <dgm:spPr/>
    </dgm:pt>
    <dgm:pt modelId="{A7CF05C6-6EF0-45D9-8C6C-55FADB921D62}" type="pres">
      <dgm:prSet presAssocID="{7A02692C-2F54-461C-9FA9-08D44DA388EB}" presName="parentLin" presStyleCnt="0"/>
      <dgm:spPr/>
    </dgm:pt>
    <dgm:pt modelId="{6A21AB67-EC77-43A1-AD5D-7C70AEB46DFC}" type="pres">
      <dgm:prSet presAssocID="{7A02692C-2F54-461C-9FA9-08D44DA388EB}" presName="parentLeftMargin" presStyleLbl="node1" presStyleIdx="1" presStyleCnt="5"/>
      <dgm:spPr/>
    </dgm:pt>
    <dgm:pt modelId="{4A34144C-6279-4FB5-9AD4-046E5F243EB2}" type="pres">
      <dgm:prSet presAssocID="{7A02692C-2F54-461C-9FA9-08D44DA388EB}" presName="parentText" presStyleLbl="node1" presStyleIdx="2" presStyleCnt="5">
        <dgm:presLayoutVars>
          <dgm:chMax val="0"/>
          <dgm:bulletEnabled val="1"/>
        </dgm:presLayoutVars>
      </dgm:prSet>
      <dgm:spPr/>
    </dgm:pt>
    <dgm:pt modelId="{EFD1867B-E8D5-42FD-9DC0-AEE8A7C86CA4}" type="pres">
      <dgm:prSet presAssocID="{7A02692C-2F54-461C-9FA9-08D44DA388EB}" presName="negativeSpace" presStyleCnt="0"/>
      <dgm:spPr/>
    </dgm:pt>
    <dgm:pt modelId="{5423ACD9-D388-4F72-8C32-E271D281AE72}" type="pres">
      <dgm:prSet presAssocID="{7A02692C-2F54-461C-9FA9-08D44DA388EB}" presName="childText" presStyleLbl="conFgAcc1" presStyleIdx="2" presStyleCnt="5">
        <dgm:presLayoutVars>
          <dgm:bulletEnabled val="1"/>
        </dgm:presLayoutVars>
      </dgm:prSet>
      <dgm:spPr/>
    </dgm:pt>
    <dgm:pt modelId="{8B3C80D5-1DEC-4039-BB48-D45BF248FBB3}" type="pres">
      <dgm:prSet presAssocID="{751065D5-8EDA-45DB-BA80-ECA11178C022}" presName="spaceBetweenRectangles" presStyleCnt="0"/>
      <dgm:spPr/>
    </dgm:pt>
    <dgm:pt modelId="{B71A4D5E-2B2F-4A51-A921-AE5F1A267F3D}" type="pres">
      <dgm:prSet presAssocID="{4CDFE756-6AD6-4DC6-95AA-48FBC8192D8D}" presName="parentLin" presStyleCnt="0"/>
      <dgm:spPr/>
    </dgm:pt>
    <dgm:pt modelId="{10470AA9-BEB3-4F06-930D-B5C95845C1EA}" type="pres">
      <dgm:prSet presAssocID="{4CDFE756-6AD6-4DC6-95AA-48FBC8192D8D}" presName="parentLeftMargin" presStyleLbl="node1" presStyleIdx="2" presStyleCnt="5"/>
      <dgm:spPr/>
    </dgm:pt>
    <dgm:pt modelId="{4B60DAAA-EE00-42C9-8D23-B3F2E0C7E5C6}" type="pres">
      <dgm:prSet presAssocID="{4CDFE756-6AD6-4DC6-95AA-48FBC8192D8D}" presName="parentText" presStyleLbl="node1" presStyleIdx="3" presStyleCnt="5">
        <dgm:presLayoutVars>
          <dgm:chMax val="0"/>
          <dgm:bulletEnabled val="1"/>
        </dgm:presLayoutVars>
      </dgm:prSet>
      <dgm:spPr/>
    </dgm:pt>
    <dgm:pt modelId="{157448B5-B8B1-450F-806D-661161229E06}" type="pres">
      <dgm:prSet presAssocID="{4CDFE756-6AD6-4DC6-95AA-48FBC8192D8D}" presName="negativeSpace" presStyleCnt="0"/>
      <dgm:spPr/>
    </dgm:pt>
    <dgm:pt modelId="{25BE6082-122C-49D3-8B17-C6B73D9F7930}" type="pres">
      <dgm:prSet presAssocID="{4CDFE756-6AD6-4DC6-95AA-48FBC8192D8D}" presName="childText" presStyleLbl="conFgAcc1" presStyleIdx="3" presStyleCnt="5">
        <dgm:presLayoutVars>
          <dgm:bulletEnabled val="1"/>
        </dgm:presLayoutVars>
      </dgm:prSet>
      <dgm:spPr/>
    </dgm:pt>
    <dgm:pt modelId="{FF1531B9-A823-49C2-8E0E-351B013CF9BD}" type="pres">
      <dgm:prSet presAssocID="{D5E2146D-0EF5-4468-AEE2-9458820B2F97}" presName="spaceBetweenRectangles" presStyleCnt="0"/>
      <dgm:spPr/>
    </dgm:pt>
    <dgm:pt modelId="{08A62F82-D147-4ACC-92E7-1BABD7CBD703}" type="pres">
      <dgm:prSet presAssocID="{F77DE778-14CE-47B7-8038-E4804C441E63}" presName="parentLin" presStyleCnt="0"/>
      <dgm:spPr/>
    </dgm:pt>
    <dgm:pt modelId="{7C0F467E-04B4-4039-B5DB-0833ADFB7104}" type="pres">
      <dgm:prSet presAssocID="{F77DE778-14CE-47B7-8038-E4804C441E63}" presName="parentLeftMargin" presStyleLbl="node1" presStyleIdx="3" presStyleCnt="5"/>
      <dgm:spPr/>
    </dgm:pt>
    <dgm:pt modelId="{C0D424AD-6B79-40F0-AD30-52BF20E1359B}" type="pres">
      <dgm:prSet presAssocID="{F77DE778-14CE-47B7-8038-E4804C441E63}" presName="parentText" presStyleLbl="node1" presStyleIdx="4" presStyleCnt="5">
        <dgm:presLayoutVars>
          <dgm:chMax val="0"/>
          <dgm:bulletEnabled val="1"/>
        </dgm:presLayoutVars>
      </dgm:prSet>
      <dgm:spPr/>
    </dgm:pt>
    <dgm:pt modelId="{52A24C3B-7DEB-4AA3-90D4-72CB362E6A8E}" type="pres">
      <dgm:prSet presAssocID="{F77DE778-14CE-47B7-8038-E4804C441E63}" presName="negativeSpace" presStyleCnt="0"/>
      <dgm:spPr/>
    </dgm:pt>
    <dgm:pt modelId="{58905C79-643B-4A02-AA17-0F191ADEDDB0}" type="pres">
      <dgm:prSet presAssocID="{F77DE778-14CE-47B7-8038-E4804C441E63}" presName="childText" presStyleLbl="conFgAcc1" presStyleIdx="4" presStyleCnt="5">
        <dgm:presLayoutVars>
          <dgm:bulletEnabled val="1"/>
        </dgm:presLayoutVars>
      </dgm:prSet>
      <dgm:spPr/>
    </dgm:pt>
  </dgm:ptLst>
  <dgm:cxnLst>
    <dgm:cxn modelId="{F350EE11-0F25-4652-821E-558CF38A036C}" srcId="{09F64AD0-32B5-46C6-913B-1481B62713E9}" destId="{7A02692C-2F54-461C-9FA9-08D44DA388EB}" srcOrd="2" destOrd="0" parTransId="{95C2860B-A690-4A3A-936D-1E8CD26D395F}" sibTransId="{751065D5-8EDA-45DB-BA80-ECA11178C022}"/>
    <dgm:cxn modelId="{52E4D128-E35B-406A-A17C-6CE3D28CE1A8}" srcId="{09F64AD0-32B5-46C6-913B-1481B62713E9}" destId="{F77DE778-14CE-47B7-8038-E4804C441E63}" srcOrd="4" destOrd="0" parTransId="{C2C250D4-5645-4440-BB36-4A1AB48FDD8F}" sibTransId="{1BD4A481-BBF2-4CB6-BE8A-DC1C6276F09F}"/>
    <dgm:cxn modelId="{913F7029-C1DC-46D9-A054-3EEAAE0393F9}" srcId="{A787A15C-10DB-46B7-B2DB-A63EC267BEC7}" destId="{DFF89FD7-1019-4063-9DA0-7465F6A87134}" srcOrd="0" destOrd="0" parTransId="{6F74FB7A-4B22-4D8B-A553-A729A65300AA}" sibTransId="{2753F793-3166-45D0-896D-3C793171685F}"/>
    <dgm:cxn modelId="{2D52195D-C4BD-4A14-9EE6-9DEDED779933}" srcId="{F77DE778-14CE-47B7-8038-E4804C441E63}" destId="{B86C0405-28AE-4D99-A0E0-7260798A4170}" srcOrd="0" destOrd="0" parTransId="{EBE66437-8D0B-42D9-AAC0-A1266CFD28B1}" sibTransId="{74DD9B57-92D7-41E1-93A2-83562469EC18}"/>
    <dgm:cxn modelId="{631DBC44-FEDE-43DE-BC5E-CBB0549BDA17}" srcId="{09F64AD0-32B5-46C6-913B-1481B62713E9}" destId="{29120A3C-18B9-4A10-9A05-AE54A3AD004D}" srcOrd="1" destOrd="0" parTransId="{9971E41B-59EE-434D-9147-630CCB958A61}" sibTransId="{FE8160E8-F38B-4858-A6F4-D6378187252F}"/>
    <dgm:cxn modelId="{9E5C2848-5142-4B21-BE33-C572BD3A1C04}" type="presOf" srcId="{7A02692C-2F54-461C-9FA9-08D44DA388EB}" destId="{6A21AB67-EC77-43A1-AD5D-7C70AEB46DFC}" srcOrd="0" destOrd="0" presId="urn:microsoft.com/office/officeart/2005/8/layout/list1#1"/>
    <dgm:cxn modelId="{FBE4C46C-6E57-4CB4-B0DD-FBF462DC6696}" type="presOf" srcId="{7A02692C-2F54-461C-9FA9-08D44DA388EB}" destId="{4A34144C-6279-4FB5-9AD4-046E5F243EB2}" srcOrd="1" destOrd="0" presId="urn:microsoft.com/office/officeart/2005/8/layout/list1#1"/>
    <dgm:cxn modelId="{3D51C66C-4112-4481-88B6-C3AE8C7B9DB9}" srcId="{4CDFE756-6AD6-4DC6-95AA-48FBC8192D8D}" destId="{3049CC9F-CEA9-465D-A22E-CF19DA773B28}" srcOrd="2" destOrd="0" parTransId="{8A8C28D1-BC99-4FBA-A309-2266823876BA}" sibTransId="{BD700EDB-46B8-46ED-A300-60192A332022}"/>
    <dgm:cxn modelId="{42125F4F-E5BF-48BD-AC7B-48DF92CE67D6}" type="presOf" srcId="{A787A15C-10DB-46B7-B2DB-A63EC267BEC7}" destId="{88DE01F0-2D85-48CF-AA4B-C9A73EE3F331}" srcOrd="0" destOrd="0" presId="urn:microsoft.com/office/officeart/2005/8/layout/list1#1"/>
    <dgm:cxn modelId="{AB284650-E804-4902-A30A-EE767BA150C8}" srcId="{09F64AD0-32B5-46C6-913B-1481B62713E9}" destId="{4CDFE756-6AD6-4DC6-95AA-48FBC8192D8D}" srcOrd="3" destOrd="0" parTransId="{19946992-C925-4254-A7FE-735065E01D05}" sibTransId="{D5E2146D-0EF5-4468-AEE2-9458820B2F97}"/>
    <dgm:cxn modelId="{B74EF850-EAA3-4195-BF33-44D1B7A80D2C}" type="presOf" srcId="{0EBE038A-F382-45CB-B1FA-ACA27CCDA693}" destId="{5423ACD9-D388-4F72-8C32-E271D281AE72}" srcOrd="0" destOrd="0" presId="urn:microsoft.com/office/officeart/2005/8/layout/list1#1"/>
    <dgm:cxn modelId="{9ADE2A78-BF7C-4717-B736-E159CD264D1F}" srcId="{7A02692C-2F54-461C-9FA9-08D44DA388EB}" destId="{0EBE038A-F382-45CB-B1FA-ACA27CCDA693}" srcOrd="0" destOrd="0" parTransId="{72B53A1E-92EE-4912-9009-0A5718FBB87D}" sibTransId="{1E0668AE-2412-43A5-85DA-EC78EC53C817}"/>
    <dgm:cxn modelId="{A4EE567F-1EC5-4DFF-BD63-053F255C5DD6}" type="presOf" srcId="{A787A15C-10DB-46B7-B2DB-A63EC267BEC7}" destId="{B0875429-0235-4BFC-AFC9-A2DA8338B728}" srcOrd="1" destOrd="0" presId="urn:microsoft.com/office/officeart/2005/8/layout/list1#1"/>
    <dgm:cxn modelId="{05279F89-7D55-47C1-A88D-11089DBD094D}" srcId="{4CDFE756-6AD6-4DC6-95AA-48FBC8192D8D}" destId="{C021F039-E7DE-4408-88EE-4E5E699BB465}" srcOrd="0" destOrd="0" parTransId="{8EC823B1-8711-4208-99E1-407999C0486B}" sibTransId="{562E4289-C498-434F-8CCB-846928A8F502}"/>
    <dgm:cxn modelId="{4C89D798-9B13-4208-A3E9-D50ED501C7EC}" type="presOf" srcId="{29120A3C-18B9-4A10-9A05-AE54A3AD004D}" destId="{AA661434-0125-44D2-8883-A88F70C899FC}" srcOrd="1" destOrd="0" presId="urn:microsoft.com/office/officeart/2005/8/layout/list1#1"/>
    <dgm:cxn modelId="{41BC13A7-5900-4193-802D-CE0C91069B47}" type="presOf" srcId="{4CDFE756-6AD6-4DC6-95AA-48FBC8192D8D}" destId="{10470AA9-BEB3-4F06-930D-B5C95845C1EA}" srcOrd="0" destOrd="0" presId="urn:microsoft.com/office/officeart/2005/8/layout/list1#1"/>
    <dgm:cxn modelId="{C7732DAD-7686-4C1D-B930-96156DB92163}" srcId="{29120A3C-18B9-4A10-9A05-AE54A3AD004D}" destId="{973CEAA8-6D46-4341-AE7F-3337F960C335}" srcOrd="0" destOrd="0" parTransId="{CE915466-7093-46B9-B73D-B6559256198B}" sibTransId="{4436F361-8E74-42FA-B9CE-1ECF463854BF}"/>
    <dgm:cxn modelId="{D433ACAD-B4BC-47FC-A25F-20620FBAE0CB}" type="presOf" srcId="{F77DE778-14CE-47B7-8038-E4804C441E63}" destId="{C0D424AD-6B79-40F0-AD30-52BF20E1359B}" srcOrd="1" destOrd="0" presId="urn:microsoft.com/office/officeart/2005/8/layout/list1#1"/>
    <dgm:cxn modelId="{3D3B09B1-41FE-41D5-9C70-BEFAE709D8D4}" srcId="{4CDFE756-6AD6-4DC6-95AA-48FBC8192D8D}" destId="{C1D617E9-0815-4AE9-B4B8-A2323C773CA7}" srcOrd="1" destOrd="0" parTransId="{FCAE74D2-D6D5-45C1-A22D-7B312217A2CD}" sibTransId="{3FFF0A3C-A2D9-485B-97EF-132882F3D001}"/>
    <dgm:cxn modelId="{768B68BA-D76E-4CDC-A7DE-327959FB38E4}" type="presOf" srcId="{DFF89FD7-1019-4063-9DA0-7465F6A87134}" destId="{2F266C60-306D-438E-AE5D-BAA17888AED5}" srcOrd="0" destOrd="0" presId="urn:microsoft.com/office/officeart/2005/8/layout/list1#1"/>
    <dgm:cxn modelId="{F394E8BF-3E84-4663-9402-28662F5E20EF}" srcId="{09F64AD0-32B5-46C6-913B-1481B62713E9}" destId="{A787A15C-10DB-46B7-B2DB-A63EC267BEC7}" srcOrd="0" destOrd="0" parTransId="{1924F718-C665-4DCD-AD2A-50802935F7B5}" sibTransId="{2FD3EB71-5779-466A-B700-49C3106987AC}"/>
    <dgm:cxn modelId="{1C6F73C2-A5B8-4A2A-B6C3-A5B5674EF5FD}" type="presOf" srcId="{C1D617E9-0815-4AE9-B4B8-A2323C773CA7}" destId="{25BE6082-122C-49D3-8B17-C6B73D9F7930}" srcOrd="0" destOrd="1" presId="urn:microsoft.com/office/officeart/2005/8/layout/list1#1"/>
    <dgm:cxn modelId="{5498A2C7-1CD3-401B-AB08-542C7BDC8547}" type="presOf" srcId="{FB8F51F6-E09D-43A6-8346-6DA6B404F2EB}" destId="{2F266C60-306D-438E-AE5D-BAA17888AED5}" srcOrd="0" destOrd="1" presId="urn:microsoft.com/office/officeart/2005/8/layout/list1#1"/>
    <dgm:cxn modelId="{371525C8-EEC5-491D-8D23-4B56EADB1013}" type="presOf" srcId="{973CEAA8-6D46-4341-AE7F-3337F960C335}" destId="{AA307BD4-E8EC-4CB9-A4F9-BD66E5CC963E}" srcOrd="0" destOrd="0" presId="urn:microsoft.com/office/officeart/2005/8/layout/list1#1"/>
    <dgm:cxn modelId="{475173CA-6281-4DEB-8ABA-E4D3B7F73E3C}" srcId="{A787A15C-10DB-46B7-B2DB-A63EC267BEC7}" destId="{FB8F51F6-E09D-43A6-8346-6DA6B404F2EB}" srcOrd="1" destOrd="0" parTransId="{46F8B1A2-9B69-4E84-A79C-6B906F25FF84}" sibTransId="{1583D88A-3A23-4C3D-B153-558A367C75A7}"/>
    <dgm:cxn modelId="{244AEECD-83ED-4AEB-8BC5-C32EB901977C}" type="presOf" srcId="{F77DE778-14CE-47B7-8038-E4804C441E63}" destId="{7C0F467E-04B4-4039-B5DB-0833ADFB7104}" srcOrd="0" destOrd="0" presId="urn:microsoft.com/office/officeart/2005/8/layout/list1#1"/>
    <dgm:cxn modelId="{FE7872CE-CA10-47AF-AF0A-C65B4A08809C}" type="presOf" srcId="{29120A3C-18B9-4A10-9A05-AE54A3AD004D}" destId="{82A51A68-8910-4F26-B626-CB91BEBD2A04}" srcOrd="0" destOrd="0" presId="urn:microsoft.com/office/officeart/2005/8/layout/list1#1"/>
    <dgm:cxn modelId="{18B198E4-5757-495A-9288-90733854B178}" type="presOf" srcId="{B86C0405-28AE-4D99-A0E0-7260798A4170}" destId="{58905C79-643B-4A02-AA17-0F191ADEDDB0}" srcOrd="0" destOrd="0" presId="urn:microsoft.com/office/officeart/2005/8/layout/list1#1"/>
    <dgm:cxn modelId="{F018A6EC-ED3E-4E44-A750-1971E0CB6BF7}" type="presOf" srcId="{09F64AD0-32B5-46C6-913B-1481B62713E9}" destId="{38AB646D-C2F7-4CEA-9E30-840BEBEE68C2}" srcOrd="0" destOrd="0" presId="urn:microsoft.com/office/officeart/2005/8/layout/list1#1"/>
    <dgm:cxn modelId="{494511F9-FBB5-4BD4-BC7C-08E8C45E5535}" type="presOf" srcId="{3049CC9F-CEA9-465D-A22E-CF19DA773B28}" destId="{25BE6082-122C-49D3-8B17-C6B73D9F7930}" srcOrd="0" destOrd="2" presId="urn:microsoft.com/office/officeart/2005/8/layout/list1#1"/>
    <dgm:cxn modelId="{04407BF9-1B07-4BD7-A947-4D10FFF7E944}" type="presOf" srcId="{C021F039-E7DE-4408-88EE-4E5E699BB465}" destId="{25BE6082-122C-49D3-8B17-C6B73D9F7930}" srcOrd="0" destOrd="0" presId="urn:microsoft.com/office/officeart/2005/8/layout/list1#1"/>
    <dgm:cxn modelId="{281C6CFB-4F06-4CDF-96E3-42958D87ED40}" type="presOf" srcId="{4CDFE756-6AD6-4DC6-95AA-48FBC8192D8D}" destId="{4B60DAAA-EE00-42C9-8D23-B3F2E0C7E5C6}" srcOrd="1" destOrd="0" presId="urn:microsoft.com/office/officeart/2005/8/layout/list1#1"/>
    <dgm:cxn modelId="{D524E965-F1AE-4AE2-A8A8-BC81564B75DB}" type="presParOf" srcId="{38AB646D-C2F7-4CEA-9E30-840BEBEE68C2}" destId="{710F1A9A-D185-4394-A962-F7D8D9822726}" srcOrd="0" destOrd="0" presId="urn:microsoft.com/office/officeart/2005/8/layout/list1#1"/>
    <dgm:cxn modelId="{FDC3115C-A077-461F-ADFB-89E4705D0C5E}" type="presParOf" srcId="{710F1A9A-D185-4394-A962-F7D8D9822726}" destId="{88DE01F0-2D85-48CF-AA4B-C9A73EE3F331}" srcOrd="0" destOrd="0" presId="urn:microsoft.com/office/officeart/2005/8/layout/list1#1"/>
    <dgm:cxn modelId="{218F0583-C14C-4FF9-A712-50FEB93FA3CA}" type="presParOf" srcId="{710F1A9A-D185-4394-A962-F7D8D9822726}" destId="{B0875429-0235-4BFC-AFC9-A2DA8338B728}" srcOrd="1" destOrd="0" presId="urn:microsoft.com/office/officeart/2005/8/layout/list1#1"/>
    <dgm:cxn modelId="{AAA79B23-A94D-4AAA-B3AA-897BEC91AE34}" type="presParOf" srcId="{38AB646D-C2F7-4CEA-9E30-840BEBEE68C2}" destId="{3BDB0120-6F66-4FC8-915A-E065E79E2B1D}" srcOrd="1" destOrd="0" presId="urn:microsoft.com/office/officeart/2005/8/layout/list1#1"/>
    <dgm:cxn modelId="{25995967-1D90-4ABC-911C-15F889C9E883}" type="presParOf" srcId="{38AB646D-C2F7-4CEA-9E30-840BEBEE68C2}" destId="{2F266C60-306D-438E-AE5D-BAA17888AED5}" srcOrd="2" destOrd="0" presId="urn:microsoft.com/office/officeart/2005/8/layout/list1#1"/>
    <dgm:cxn modelId="{697BD4A3-19A1-4841-9840-2B5E5F5B4E8E}" type="presParOf" srcId="{38AB646D-C2F7-4CEA-9E30-840BEBEE68C2}" destId="{AA3612AB-EBAE-47BC-B0D1-873987A39AAE}" srcOrd="3" destOrd="0" presId="urn:microsoft.com/office/officeart/2005/8/layout/list1#1"/>
    <dgm:cxn modelId="{AB5BFD7E-3DF1-478F-A1A5-69188D65E8F1}" type="presParOf" srcId="{38AB646D-C2F7-4CEA-9E30-840BEBEE68C2}" destId="{E006C7F5-98E7-469D-9DBA-9A6792EBFFCF}" srcOrd="4" destOrd="0" presId="urn:microsoft.com/office/officeart/2005/8/layout/list1#1"/>
    <dgm:cxn modelId="{8B3CC269-2F4D-4801-9A69-8430807BB084}" type="presParOf" srcId="{E006C7F5-98E7-469D-9DBA-9A6792EBFFCF}" destId="{82A51A68-8910-4F26-B626-CB91BEBD2A04}" srcOrd="0" destOrd="0" presId="urn:microsoft.com/office/officeart/2005/8/layout/list1#1"/>
    <dgm:cxn modelId="{8C6D5E82-7DF9-4319-B0B1-F44E5C3383E2}" type="presParOf" srcId="{E006C7F5-98E7-469D-9DBA-9A6792EBFFCF}" destId="{AA661434-0125-44D2-8883-A88F70C899FC}" srcOrd="1" destOrd="0" presId="urn:microsoft.com/office/officeart/2005/8/layout/list1#1"/>
    <dgm:cxn modelId="{FC8176D3-4AFA-406F-BD5C-11F881AAD77E}" type="presParOf" srcId="{38AB646D-C2F7-4CEA-9E30-840BEBEE68C2}" destId="{2DCE0480-B843-42D7-AB6D-B7CE06537C1B}" srcOrd="5" destOrd="0" presId="urn:microsoft.com/office/officeart/2005/8/layout/list1#1"/>
    <dgm:cxn modelId="{39B4DD17-4F46-4C3F-BF54-DB4EC86C1F86}" type="presParOf" srcId="{38AB646D-C2F7-4CEA-9E30-840BEBEE68C2}" destId="{AA307BD4-E8EC-4CB9-A4F9-BD66E5CC963E}" srcOrd="6" destOrd="0" presId="urn:microsoft.com/office/officeart/2005/8/layout/list1#1"/>
    <dgm:cxn modelId="{C60D8602-D2E0-46F2-A9CC-9FF917184637}" type="presParOf" srcId="{38AB646D-C2F7-4CEA-9E30-840BEBEE68C2}" destId="{96D5569D-5468-4899-BC78-1E0F8744F59B}" srcOrd="7" destOrd="0" presId="urn:microsoft.com/office/officeart/2005/8/layout/list1#1"/>
    <dgm:cxn modelId="{E00395A2-37F2-4096-ADE6-952633B6694D}" type="presParOf" srcId="{38AB646D-C2F7-4CEA-9E30-840BEBEE68C2}" destId="{A7CF05C6-6EF0-45D9-8C6C-55FADB921D62}" srcOrd="8" destOrd="0" presId="urn:microsoft.com/office/officeart/2005/8/layout/list1#1"/>
    <dgm:cxn modelId="{F09EA93D-42F8-4A78-ACAB-BA168A6F1659}" type="presParOf" srcId="{A7CF05C6-6EF0-45D9-8C6C-55FADB921D62}" destId="{6A21AB67-EC77-43A1-AD5D-7C70AEB46DFC}" srcOrd="0" destOrd="0" presId="urn:microsoft.com/office/officeart/2005/8/layout/list1#1"/>
    <dgm:cxn modelId="{FF7FEF32-CAD4-40CA-872E-DE0E5C5A0B3A}" type="presParOf" srcId="{A7CF05C6-6EF0-45D9-8C6C-55FADB921D62}" destId="{4A34144C-6279-4FB5-9AD4-046E5F243EB2}" srcOrd="1" destOrd="0" presId="urn:microsoft.com/office/officeart/2005/8/layout/list1#1"/>
    <dgm:cxn modelId="{A92F5584-F224-4341-8E2C-F72734AD406B}" type="presParOf" srcId="{38AB646D-C2F7-4CEA-9E30-840BEBEE68C2}" destId="{EFD1867B-E8D5-42FD-9DC0-AEE8A7C86CA4}" srcOrd="9" destOrd="0" presId="urn:microsoft.com/office/officeart/2005/8/layout/list1#1"/>
    <dgm:cxn modelId="{438AA47B-2E20-4FA6-8B12-0AB03EF215AF}" type="presParOf" srcId="{38AB646D-C2F7-4CEA-9E30-840BEBEE68C2}" destId="{5423ACD9-D388-4F72-8C32-E271D281AE72}" srcOrd="10" destOrd="0" presId="urn:microsoft.com/office/officeart/2005/8/layout/list1#1"/>
    <dgm:cxn modelId="{964B547A-B3AD-4C04-A8CF-B9D5D6CF40B5}" type="presParOf" srcId="{38AB646D-C2F7-4CEA-9E30-840BEBEE68C2}" destId="{8B3C80D5-1DEC-4039-BB48-D45BF248FBB3}" srcOrd="11" destOrd="0" presId="urn:microsoft.com/office/officeart/2005/8/layout/list1#1"/>
    <dgm:cxn modelId="{A6B491D1-D31B-41A8-972C-1EAB266EF2B9}" type="presParOf" srcId="{38AB646D-C2F7-4CEA-9E30-840BEBEE68C2}" destId="{B71A4D5E-2B2F-4A51-A921-AE5F1A267F3D}" srcOrd="12" destOrd="0" presId="urn:microsoft.com/office/officeart/2005/8/layout/list1#1"/>
    <dgm:cxn modelId="{2B1856F9-2288-47C1-BBF1-A666EED0337F}" type="presParOf" srcId="{B71A4D5E-2B2F-4A51-A921-AE5F1A267F3D}" destId="{10470AA9-BEB3-4F06-930D-B5C95845C1EA}" srcOrd="0" destOrd="0" presId="urn:microsoft.com/office/officeart/2005/8/layout/list1#1"/>
    <dgm:cxn modelId="{522B6C35-6882-49D0-8A4F-6AF676642C05}" type="presParOf" srcId="{B71A4D5E-2B2F-4A51-A921-AE5F1A267F3D}" destId="{4B60DAAA-EE00-42C9-8D23-B3F2E0C7E5C6}" srcOrd="1" destOrd="0" presId="urn:microsoft.com/office/officeart/2005/8/layout/list1#1"/>
    <dgm:cxn modelId="{096239BC-CC89-41A0-AF91-3FA5F34C99C7}" type="presParOf" srcId="{38AB646D-C2F7-4CEA-9E30-840BEBEE68C2}" destId="{157448B5-B8B1-450F-806D-661161229E06}" srcOrd="13" destOrd="0" presId="urn:microsoft.com/office/officeart/2005/8/layout/list1#1"/>
    <dgm:cxn modelId="{A62CBD99-FAE2-4CAE-AF4B-AA36A84C5D4C}" type="presParOf" srcId="{38AB646D-C2F7-4CEA-9E30-840BEBEE68C2}" destId="{25BE6082-122C-49D3-8B17-C6B73D9F7930}" srcOrd="14" destOrd="0" presId="urn:microsoft.com/office/officeart/2005/8/layout/list1#1"/>
    <dgm:cxn modelId="{2F081C61-17D8-4BFC-8E93-C9AA955A879B}" type="presParOf" srcId="{38AB646D-C2F7-4CEA-9E30-840BEBEE68C2}" destId="{FF1531B9-A823-49C2-8E0E-351B013CF9BD}" srcOrd="15" destOrd="0" presId="urn:microsoft.com/office/officeart/2005/8/layout/list1#1"/>
    <dgm:cxn modelId="{56084321-74D7-4250-8630-83D1557137DB}" type="presParOf" srcId="{38AB646D-C2F7-4CEA-9E30-840BEBEE68C2}" destId="{08A62F82-D147-4ACC-92E7-1BABD7CBD703}" srcOrd="16" destOrd="0" presId="urn:microsoft.com/office/officeart/2005/8/layout/list1#1"/>
    <dgm:cxn modelId="{73D2B014-E60D-4E94-A235-08516B9F566B}" type="presParOf" srcId="{08A62F82-D147-4ACC-92E7-1BABD7CBD703}" destId="{7C0F467E-04B4-4039-B5DB-0833ADFB7104}" srcOrd="0" destOrd="0" presId="urn:microsoft.com/office/officeart/2005/8/layout/list1#1"/>
    <dgm:cxn modelId="{0A8E1383-C62A-481D-B355-959C938AC2E9}" type="presParOf" srcId="{08A62F82-D147-4ACC-92E7-1BABD7CBD703}" destId="{C0D424AD-6B79-40F0-AD30-52BF20E1359B}" srcOrd="1" destOrd="0" presId="urn:microsoft.com/office/officeart/2005/8/layout/list1#1"/>
    <dgm:cxn modelId="{2B384655-B361-421F-9F22-57DFD6F20B68}" type="presParOf" srcId="{38AB646D-C2F7-4CEA-9E30-840BEBEE68C2}" destId="{52A24C3B-7DEB-4AA3-90D4-72CB362E6A8E}" srcOrd="17" destOrd="0" presId="urn:microsoft.com/office/officeart/2005/8/layout/list1#1"/>
    <dgm:cxn modelId="{0FB7F132-72F3-4C68-901A-8C820E9FF4DB}" type="presParOf" srcId="{38AB646D-C2F7-4CEA-9E30-840BEBEE68C2}" destId="{58905C79-643B-4A02-AA17-0F191ADEDDB0}" srcOrd="18" destOrd="0" presId="urn:microsoft.com/office/officeart/2005/8/layout/list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266C60-306D-438E-AE5D-BAA17888AED5}">
      <dsp:nvSpPr>
        <dsp:cNvPr id="0" name=""/>
        <dsp:cNvSpPr/>
      </dsp:nvSpPr>
      <dsp:spPr>
        <a:xfrm>
          <a:off x="0" y="184495"/>
          <a:ext cx="6322263" cy="693000"/>
        </a:xfrm>
        <a:prstGeom prst="rect">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90678" tIns="229108" rIns="490678" bIns="78232" numCol="1" spcCol="1270" anchor="t" anchorCtr="0">
          <a:noAutofit/>
        </a:bodyPr>
        <a:lstStyle/>
        <a:p>
          <a:pPr marL="57150" lvl="1" indent="-57150" algn="l" defTabSz="488950">
            <a:lnSpc>
              <a:spcPct val="90000"/>
            </a:lnSpc>
            <a:spcBef>
              <a:spcPct val="0"/>
            </a:spcBef>
            <a:spcAft>
              <a:spcPct val="15000"/>
            </a:spcAft>
            <a:buChar char="•"/>
          </a:pPr>
          <a:r>
            <a:rPr lang="zh-CN" altLang="en-US" sz="1100" kern="1200" dirty="0">
              <a:latin typeface="+mn-ea"/>
              <a:ea typeface="+mn-ea"/>
            </a:rPr>
            <a:t>网上申报流程</a:t>
          </a:r>
          <a:endParaRPr lang="zh-CN" altLang="en-US" sz="1100" kern="1200" dirty="0"/>
        </a:p>
        <a:p>
          <a:pPr marL="57150" lvl="1" indent="-57150" algn="l" defTabSz="488950">
            <a:lnSpc>
              <a:spcPct val="90000"/>
            </a:lnSpc>
            <a:spcBef>
              <a:spcPct val="0"/>
            </a:spcBef>
            <a:spcAft>
              <a:spcPct val="15000"/>
            </a:spcAft>
            <a:buChar char="•"/>
          </a:pPr>
          <a:r>
            <a:rPr lang="zh-CN" altLang="en-US" sz="1100" kern="1200" dirty="0">
              <a:latin typeface="+mn-ea"/>
              <a:ea typeface="+mn-ea"/>
            </a:rPr>
            <a:t>纸质材料流转</a:t>
          </a:r>
          <a:endParaRPr lang="zh-CN" altLang="en-US" sz="1100" kern="1200" dirty="0"/>
        </a:p>
      </dsp:txBody>
      <dsp:txXfrm>
        <a:off x="0" y="184495"/>
        <a:ext cx="6322263" cy="693000"/>
      </dsp:txXfrm>
    </dsp:sp>
    <dsp:sp modelId="{B0875429-0235-4BFC-AFC9-A2DA8338B728}">
      <dsp:nvSpPr>
        <dsp:cNvPr id="0" name=""/>
        <dsp:cNvSpPr/>
      </dsp:nvSpPr>
      <dsp:spPr>
        <a:xfrm>
          <a:off x="316113" y="22134"/>
          <a:ext cx="4425584" cy="32472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7277" tIns="0" rIns="167277" bIns="0" numCol="1" spcCol="1270" anchor="ctr" anchorCtr="0">
          <a:noAutofit/>
        </a:bodyPr>
        <a:lstStyle/>
        <a:p>
          <a:pPr marL="0" lvl="0" indent="0" algn="l" defTabSz="488950">
            <a:lnSpc>
              <a:spcPct val="100000"/>
            </a:lnSpc>
            <a:spcBef>
              <a:spcPct val="0"/>
            </a:spcBef>
            <a:spcAft>
              <a:spcPct val="35000"/>
            </a:spcAft>
            <a:buNone/>
          </a:pPr>
          <a:r>
            <a:rPr lang="zh-CN" altLang="en-US" sz="1100" b="1" kern="1200" dirty="0"/>
            <a:t>申报流程</a:t>
          </a:r>
          <a:endParaRPr lang="zh-CN" altLang="en-US" sz="1100" kern="1200" dirty="0"/>
        </a:p>
      </dsp:txBody>
      <dsp:txXfrm>
        <a:off x="331965" y="37986"/>
        <a:ext cx="4393880" cy="293016"/>
      </dsp:txXfrm>
    </dsp:sp>
    <dsp:sp modelId="{AA307BD4-E8EC-4CB9-A4F9-BD66E5CC963E}">
      <dsp:nvSpPr>
        <dsp:cNvPr id="0" name=""/>
        <dsp:cNvSpPr/>
      </dsp:nvSpPr>
      <dsp:spPr>
        <a:xfrm>
          <a:off x="0" y="1099255"/>
          <a:ext cx="6322263" cy="485100"/>
        </a:xfrm>
        <a:prstGeom prst="rect">
          <a:avLst/>
        </a:prstGeom>
        <a:solidFill>
          <a:schemeClr val="lt1">
            <a:alpha val="90000"/>
            <a:hueOff val="0"/>
            <a:satOff val="0"/>
            <a:lumOff val="0"/>
            <a:alphaOff val="0"/>
          </a:schemeClr>
        </a:solidFill>
        <a:ln w="6350" cap="flat" cmpd="sng" algn="ctr">
          <a:solidFill>
            <a:schemeClr val="accent3">
              <a:hueOff val="677650"/>
              <a:satOff val="25000"/>
              <a:lumOff val="-3676"/>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90678" tIns="229108" rIns="490678" bIns="78232" numCol="1" spcCol="1270" anchor="t" anchorCtr="0">
          <a:noAutofit/>
        </a:bodyPr>
        <a:lstStyle/>
        <a:p>
          <a:pPr marL="57150" lvl="1" indent="-57150" algn="l" defTabSz="488950">
            <a:lnSpc>
              <a:spcPct val="90000"/>
            </a:lnSpc>
            <a:spcBef>
              <a:spcPct val="0"/>
            </a:spcBef>
            <a:spcAft>
              <a:spcPct val="15000"/>
            </a:spcAft>
            <a:buChar char="•"/>
          </a:pPr>
          <a:r>
            <a:rPr lang="zh-CN" altLang="en-US" sz="1100" kern="1200" dirty="0"/>
            <a:t>申报界面</a:t>
          </a:r>
        </a:p>
      </dsp:txBody>
      <dsp:txXfrm>
        <a:off x="0" y="1099255"/>
        <a:ext cx="6322263" cy="485100"/>
      </dsp:txXfrm>
    </dsp:sp>
    <dsp:sp modelId="{AA661434-0125-44D2-8883-A88F70C899FC}">
      <dsp:nvSpPr>
        <dsp:cNvPr id="0" name=""/>
        <dsp:cNvSpPr/>
      </dsp:nvSpPr>
      <dsp:spPr>
        <a:xfrm>
          <a:off x="316113" y="936895"/>
          <a:ext cx="4425584" cy="324720"/>
        </a:xfrm>
        <a:prstGeom prst="roundRect">
          <a:avLst/>
        </a:prstGeom>
        <a:gradFill rotWithShape="0">
          <a:gsLst>
            <a:gs pos="0">
              <a:schemeClr val="accent3">
                <a:hueOff val="677650"/>
                <a:satOff val="25000"/>
                <a:lumOff val="-3676"/>
                <a:alphaOff val="0"/>
                <a:satMod val="103000"/>
                <a:lumMod val="102000"/>
                <a:tint val="94000"/>
              </a:schemeClr>
            </a:gs>
            <a:gs pos="50000">
              <a:schemeClr val="accent3">
                <a:hueOff val="677650"/>
                <a:satOff val="25000"/>
                <a:lumOff val="-3676"/>
                <a:alphaOff val="0"/>
                <a:satMod val="110000"/>
                <a:lumMod val="100000"/>
                <a:shade val="100000"/>
              </a:schemeClr>
            </a:gs>
            <a:gs pos="100000">
              <a:schemeClr val="accent3">
                <a:hueOff val="677650"/>
                <a:satOff val="25000"/>
                <a:lumOff val="-3676"/>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7277" tIns="0" rIns="167277" bIns="0" numCol="1" spcCol="1270" anchor="ctr" anchorCtr="0">
          <a:noAutofit/>
        </a:bodyPr>
        <a:lstStyle/>
        <a:p>
          <a:pPr marL="0" lvl="0" indent="0" algn="l" defTabSz="488950">
            <a:lnSpc>
              <a:spcPct val="90000"/>
            </a:lnSpc>
            <a:spcBef>
              <a:spcPct val="0"/>
            </a:spcBef>
            <a:spcAft>
              <a:spcPct val="35000"/>
            </a:spcAft>
            <a:buNone/>
          </a:pPr>
          <a:r>
            <a:rPr lang="zh-CN" altLang="en-US" sz="1100" b="1" kern="1200"/>
            <a:t>申报界面</a:t>
          </a:r>
          <a:endParaRPr lang="zh-CN" altLang="en-US" sz="1100" kern="1200" dirty="0"/>
        </a:p>
      </dsp:txBody>
      <dsp:txXfrm>
        <a:off x="331965" y="952747"/>
        <a:ext cx="4393880" cy="293016"/>
      </dsp:txXfrm>
    </dsp:sp>
    <dsp:sp modelId="{5423ACD9-D388-4F72-8C32-E271D281AE72}">
      <dsp:nvSpPr>
        <dsp:cNvPr id="0" name=""/>
        <dsp:cNvSpPr/>
      </dsp:nvSpPr>
      <dsp:spPr>
        <a:xfrm>
          <a:off x="0" y="1806115"/>
          <a:ext cx="6322263" cy="485100"/>
        </a:xfrm>
        <a:prstGeom prst="rect">
          <a:avLst/>
        </a:prstGeom>
        <a:solidFill>
          <a:schemeClr val="lt1">
            <a:alpha val="90000"/>
            <a:hueOff val="0"/>
            <a:satOff val="0"/>
            <a:lumOff val="0"/>
            <a:alphaOff val="0"/>
          </a:schemeClr>
        </a:solidFill>
        <a:ln w="6350" cap="flat" cmpd="sng" algn="ctr">
          <a:solidFill>
            <a:schemeClr val="accent3">
              <a:hueOff val="1355300"/>
              <a:satOff val="50000"/>
              <a:lumOff val="-7353"/>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90678" tIns="229108" rIns="490678" bIns="78232" numCol="1" spcCol="1270" anchor="t" anchorCtr="0">
          <a:noAutofit/>
        </a:bodyPr>
        <a:lstStyle/>
        <a:p>
          <a:pPr marL="57150" lvl="1" indent="-57150" algn="l" defTabSz="488950">
            <a:lnSpc>
              <a:spcPct val="90000"/>
            </a:lnSpc>
            <a:spcBef>
              <a:spcPct val="0"/>
            </a:spcBef>
            <a:spcAft>
              <a:spcPct val="15000"/>
            </a:spcAft>
            <a:buChar char="•"/>
          </a:pPr>
          <a:r>
            <a:rPr lang="zh-CN" altLang="en-US" sz="1100" kern="1200" dirty="0"/>
            <a:t>审核界面</a:t>
          </a:r>
        </a:p>
      </dsp:txBody>
      <dsp:txXfrm>
        <a:off x="0" y="1806115"/>
        <a:ext cx="6322263" cy="485100"/>
      </dsp:txXfrm>
    </dsp:sp>
    <dsp:sp modelId="{4A34144C-6279-4FB5-9AD4-046E5F243EB2}">
      <dsp:nvSpPr>
        <dsp:cNvPr id="0" name=""/>
        <dsp:cNvSpPr/>
      </dsp:nvSpPr>
      <dsp:spPr>
        <a:xfrm>
          <a:off x="316113" y="1643755"/>
          <a:ext cx="4425584" cy="324720"/>
        </a:xfrm>
        <a:prstGeom prst="roundRect">
          <a:avLst/>
        </a:prstGeom>
        <a:gradFill rotWithShape="0">
          <a:gsLst>
            <a:gs pos="0">
              <a:schemeClr val="accent3">
                <a:hueOff val="1355300"/>
                <a:satOff val="50000"/>
                <a:lumOff val="-7353"/>
                <a:alphaOff val="0"/>
                <a:satMod val="103000"/>
                <a:lumMod val="102000"/>
                <a:tint val="94000"/>
              </a:schemeClr>
            </a:gs>
            <a:gs pos="50000">
              <a:schemeClr val="accent3">
                <a:hueOff val="1355300"/>
                <a:satOff val="50000"/>
                <a:lumOff val="-7353"/>
                <a:alphaOff val="0"/>
                <a:satMod val="110000"/>
                <a:lumMod val="100000"/>
                <a:shade val="100000"/>
              </a:schemeClr>
            </a:gs>
            <a:gs pos="100000">
              <a:schemeClr val="accent3">
                <a:hueOff val="1355300"/>
                <a:satOff val="50000"/>
                <a:lumOff val="-7353"/>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7277" tIns="0" rIns="167277" bIns="0" numCol="1" spcCol="1270" anchor="ctr" anchorCtr="0">
          <a:noAutofit/>
        </a:bodyPr>
        <a:lstStyle/>
        <a:p>
          <a:pPr marL="0" lvl="0" indent="0" algn="l" defTabSz="488950">
            <a:lnSpc>
              <a:spcPct val="90000"/>
            </a:lnSpc>
            <a:spcBef>
              <a:spcPct val="0"/>
            </a:spcBef>
            <a:spcAft>
              <a:spcPct val="35000"/>
            </a:spcAft>
            <a:buNone/>
          </a:pPr>
          <a:r>
            <a:rPr lang="zh-CN" altLang="en-US" sz="1100" b="1" kern="1200"/>
            <a:t>审核界面</a:t>
          </a:r>
          <a:endParaRPr lang="zh-CN" altLang="en-US" sz="1100" kern="1200" dirty="0"/>
        </a:p>
      </dsp:txBody>
      <dsp:txXfrm>
        <a:off x="331965" y="1659607"/>
        <a:ext cx="4393880" cy="293016"/>
      </dsp:txXfrm>
    </dsp:sp>
    <dsp:sp modelId="{25BE6082-122C-49D3-8B17-C6B73D9F7930}">
      <dsp:nvSpPr>
        <dsp:cNvPr id="0" name=""/>
        <dsp:cNvSpPr/>
      </dsp:nvSpPr>
      <dsp:spPr>
        <a:xfrm>
          <a:off x="0" y="2512975"/>
          <a:ext cx="6322263" cy="883575"/>
        </a:xfrm>
        <a:prstGeom prst="rect">
          <a:avLst/>
        </a:prstGeom>
        <a:solidFill>
          <a:schemeClr val="lt1">
            <a:alpha val="90000"/>
            <a:hueOff val="0"/>
            <a:satOff val="0"/>
            <a:lumOff val="0"/>
            <a:alphaOff val="0"/>
          </a:schemeClr>
        </a:solidFill>
        <a:ln w="6350" cap="flat" cmpd="sng" algn="ctr">
          <a:solidFill>
            <a:schemeClr val="accent3">
              <a:hueOff val="2032949"/>
              <a:satOff val="75000"/>
              <a:lumOff val="-11029"/>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90678" tIns="229108" rIns="490678" bIns="78232" numCol="1" spcCol="1270" anchor="t" anchorCtr="0">
          <a:noAutofit/>
        </a:bodyPr>
        <a:lstStyle/>
        <a:p>
          <a:pPr marL="57150" lvl="1" indent="-57150" algn="l" defTabSz="488950">
            <a:lnSpc>
              <a:spcPct val="90000"/>
            </a:lnSpc>
            <a:spcBef>
              <a:spcPct val="0"/>
            </a:spcBef>
            <a:spcAft>
              <a:spcPct val="15000"/>
            </a:spcAft>
            <a:buChar char="•"/>
          </a:pPr>
          <a:r>
            <a:rPr lang="zh-CN" altLang="en-US" sz="1100" kern="1200" dirty="0"/>
            <a:t>数据集成总体方案</a:t>
          </a:r>
        </a:p>
        <a:p>
          <a:pPr marL="57150" lvl="1" indent="-57150" algn="l" defTabSz="488950">
            <a:lnSpc>
              <a:spcPct val="90000"/>
            </a:lnSpc>
            <a:spcBef>
              <a:spcPct val="0"/>
            </a:spcBef>
            <a:spcAft>
              <a:spcPct val="15000"/>
            </a:spcAft>
            <a:buChar char="•"/>
          </a:pPr>
          <a:r>
            <a:rPr lang="zh-CN" altLang="en-US" sz="1100" kern="1200" dirty="0"/>
            <a:t>信息来源</a:t>
          </a:r>
        </a:p>
        <a:p>
          <a:pPr marL="57150" lvl="1" indent="-57150" algn="l" defTabSz="488950">
            <a:lnSpc>
              <a:spcPct val="90000"/>
            </a:lnSpc>
            <a:spcBef>
              <a:spcPct val="0"/>
            </a:spcBef>
            <a:spcAft>
              <a:spcPct val="15000"/>
            </a:spcAft>
            <a:buChar char="•"/>
          </a:pPr>
          <a:r>
            <a:rPr lang="zh-CN" altLang="en-US" sz="1100" kern="1200" dirty="0"/>
            <a:t>数据集成规则</a:t>
          </a:r>
        </a:p>
      </dsp:txBody>
      <dsp:txXfrm>
        <a:off x="0" y="2512975"/>
        <a:ext cx="6322263" cy="883575"/>
      </dsp:txXfrm>
    </dsp:sp>
    <dsp:sp modelId="{4B60DAAA-EE00-42C9-8D23-B3F2E0C7E5C6}">
      <dsp:nvSpPr>
        <dsp:cNvPr id="0" name=""/>
        <dsp:cNvSpPr/>
      </dsp:nvSpPr>
      <dsp:spPr>
        <a:xfrm>
          <a:off x="316113" y="2350615"/>
          <a:ext cx="4425584" cy="324720"/>
        </a:xfrm>
        <a:prstGeom prst="roundRect">
          <a:avLst/>
        </a:prstGeom>
        <a:gradFill rotWithShape="0">
          <a:gsLst>
            <a:gs pos="0">
              <a:schemeClr val="accent3">
                <a:hueOff val="2032949"/>
                <a:satOff val="75000"/>
                <a:lumOff val="-11029"/>
                <a:alphaOff val="0"/>
                <a:satMod val="103000"/>
                <a:lumMod val="102000"/>
                <a:tint val="94000"/>
              </a:schemeClr>
            </a:gs>
            <a:gs pos="50000">
              <a:schemeClr val="accent3">
                <a:hueOff val="2032949"/>
                <a:satOff val="75000"/>
                <a:lumOff val="-11029"/>
                <a:alphaOff val="0"/>
                <a:satMod val="110000"/>
                <a:lumMod val="100000"/>
                <a:shade val="100000"/>
              </a:schemeClr>
            </a:gs>
            <a:gs pos="100000">
              <a:schemeClr val="accent3">
                <a:hueOff val="2032949"/>
                <a:satOff val="75000"/>
                <a:lumOff val="-11029"/>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7277" tIns="0" rIns="167277" bIns="0" numCol="1" spcCol="1270" anchor="ctr" anchorCtr="0">
          <a:noAutofit/>
        </a:bodyPr>
        <a:lstStyle/>
        <a:p>
          <a:pPr marL="0" lvl="0" indent="0" algn="l" defTabSz="488950">
            <a:lnSpc>
              <a:spcPct val="90000"/>
            </a:lnSpc>
            <a:spcBef>
              <a:spcPct val="0"/>
            </a:spcBef>
            <a:spcAft>
              <a:spcPct val="35000"/>
            </a:spcAft>
            <a:buNone/>
          </a:pPr>
          <a:r>
            <a:rPr lang="zh-CN" altLang="en-US" sz="1100" b="1" kern="1200" dirty="0">
              <a:ea typeface="宋体" panose="02010600030101010101" pitchFamily="2" charset="-122"/>
            </a:rPr>
            <a:t>数据介绍</a:t>
          </a:r>
          <a:endParaRPr lang="zh-CN" altLang="en-US" sz="1100" kern="1200" dirty="0"/>
        </a:p>
      </dsp:txBody>
      <dsp:txXfrm>
        <a:off x="331965" y="2366467"/>
        <a:ext cx="4393880" cy="293016"/>
      </dsp:txXfrm>
    </dsp:sp>
    <dsp:sp modelId="{58905C79-643B-4A02-AA17-0F191ADEDDB0}">
      <dsp:nvSpPr>
        <dsp:cNvPr id="0" name=""/>
        <dsp:cNvSpPr/>
      </dsp:nvSpPr>
      <dsp:spPr>
        <a:xfrm>
          <a:off x="0" y="3618310"/>
          <a:ext cx="6322263" cy="485100"/>
        </a:xfrm>
        <a:prstGeom prst="rect">
          <a:avLst/>
        </a:prstGeom>
        <a:solidFill>
          <a:schemeClr val="lt1">
            <a:alpha val="90000"/>
            <a:hueOff val="0"/>
            <a:satOff val="0"/>
            <a:lumOff val="0"/>
            <a:alphaOff val="0"/>
          </a:schemeClr>
        </a:solidFill>
        <a:ln w="6350" cap="flat" cmpd="sng" algn="ctr">
          <a:solidFill>
            <a:schemeClr val="accent3">
              <a:hueOff val="2710599"/>
              <a:satOff val="100000"/>
              <a:lumOff val="-14706"/>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90678" tIns="229108" rIns="490678" bIns="78232" numCol="1" spcCol="1270" anchor="t" anchorCtr="0">
          <a:noAutofit/>
        </a:bodyPr>
        <a:lstStyle/>
        <a:p>
          <a:pPr marL="57150" lvl="1" indent="-57150" algn="l" defTabSz="488950">
            <a:lnSpc>
              <a:spcPct val="90000"/>
            </a:lnSpc>
            <a:spcBef>
              <a:spcPct val="0"/>
            </a:spcBef>
            <a:spcAft>
              <a:spcPct val="15000"/>
            </a:spcAft>
            <a:buChar char="•"/>
          </a:pPr>
          <a:r>
            <a:rPr lang="zh-CN" altLang="en-US" sz="1100" kern="1200" dirty="0"/>
            <a:t>常见问题</a:t>
          </a:r>
        </a:p>
      </dsp:txBody>
      <dsp:txXfrm>
        <a:off x="0" y="3618310"/>
        <a:ext cx="6322263" cy="485100"/>
      </dsp:txXfrm>
    </dsp:sp>
    <dsp:sp modelId="{C0D424AD-6B79-40F0-AD30-52BF20E1359B}">
      <dsp:nvSpPr>
        <dsp:cNvPr id="0" name=""/>
        <dsp:cNvSpPr/>
      </dsp:nvSpPr>
      <dsp:spPr>
        <a:xfrm>
          <a:off x="316113" y="3455950"/>
          <a:ext cx="4425584" cy="324720"/>
        </a:xfrm>
        <a:prstGeom prst="roundRect">
          <a:avLst/>
        </a:prstGeom>
        <a:gradFill rotWithShape="0">
          <a:gsLst>
            <a:gs pos="0">
              <a:schemeClr val="accent3">
                <a:hueOff val="2710599"/>
                <a:satOff val="100000"/>
                <a:lumOff val="-14706"/>
                <a:alphaOff val="0"/>
                <a:satMod val="103000"/>
                <a:lumMod val="102000"/>
                <a:tint val="94000"/>
              </a:schemeClr>
            </a:gs>
            <a:gs pos="50000">
              <a:schemeClr val="accent3">
                <a:hueOff val="2710599"/>
                <a:satOff val="100000"/>
                <a:lumOff val="-14706"/>
                <a:alphaOff val="0"/>
                <a:satMod val="110000"/>
                <a:lumMod val="100000"/>
                <a:shade val="100000"/>
              </a:schemeClr>
            </a:gs>
            <a:gs pos="100000">
              <a:schemeClr val="accent3">
                <a:hueOff val="2710599"/>
                <a:satOff val="100000"/>
                <a:lumOff val="-14706"/>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7277" tIns="0" rIns="167277" bIns="0" numCol="1" spcCol="1270" anchor="ctr" anchorCtr="0">
          <a:noAutofit/>
        </a:bodyPr>
        <a:lstStyle/>
        <a:p>
          <a:pPr marL="0" lvl="0" indent="0" algn="l" defTabSz="488950">
            <a:lnSpc>
              <a:spcPct val="90000"/>
            </a:lnSpc>
            <a:spcBef>
              <a:spcPct val="0"/>
            </a:spcBef>
            <a:spcAft>
              <a:spcPct val="35000"/>
            </a:spcAft>
            <a:buNone/>
          </a:pPr>
          <a:r>
            <a:rPr lang="zh-CN" altLang="en-US" sz="1100" b="1" kern="1200">
              <a:latin typeface="+mn-ea"/>
              <a:ea typeface="+mn-ea"/>
            </a:rPr>
            <a:t>常见问题</a:t>
          </a:r>
          <a:endParaRPr lang="zh-CN" altLang="en-US" sz="1100" kern="1200" dirty="0"/>
        </a:p>
      </dsp:txBody>
      <dsp:txXfrm>
        <a:off x="331965" y="3471802"/>
        <a:ext cx="4393880" cy="293016"/>
      </dsp:txXfrm>
    </dsp:sp>
  </dsp:spTree>
</dsp:drawing>
</file>

<file path=ppt/diagrams/layout1.xml><?xml version="1.0" encoding="utf-8"?>
<dgm:layoutDef xmlns:dgm="http://schemas.openxmlformats.org/drawingml/2006/diagram" xmlns:a="http://schemas.openxmlformats.org/drawingml/2006/main" uniqueId="urn:microsoft.com/office/officeart/2005/8/layout/list1#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1">
  <dgm:title val=""/>
  <dgm:desc val=""/>
  <dgm:catLst>
    <dgm:cat type="3D" pri="11200"/>
  </dgm:catLst>
  <dgm:scene3d>
    <a:camera prst="orthographicFront"/>
    <a:lightRig rig="threePt" dir="t"/>
  </dgm:scene3d>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771"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1048772"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1B618E7-FE99-4B2B-8B12-9FD68AC0BA3C}" type="datetimeFigureOut">
              <a:rPr lang="zh-CN" altLang="en-US" smtClean="0"/>
              <a:t>2022-3-15</a:t>
            </a:fld>
            <a:endParaRPr lang="zh-CN" altLang="en-US"/>
          </a:p>
        </p:txBody>
      </p:sp>
      <p:sp>
        <p:nvSpPr>
          <p:cNvPr id="1048773"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1048774"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3072854-E804-4358-9317-E6DB001D23FA}"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765"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1048766"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C613BA-926D-4374-AE0B-C2896E1099DC}" type="datetimeFigureOut">
              <a:rPr lang="zh-CN" altLang="en-US" smtClean="0"/>
              <a:t>2022-3-15</a:t>
            </a:fld>
            <a:endParaRPr lang="zh-CN" altLang="en-US"/>
          </a:p>
        </p:txBody>
      </p:sp>
      <p:sp>
        <p:nvSpPr>
          <p:cNvPr id="1048767"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1048768"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769"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1048770"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02E94E-6453-407C-B57A-AEAE82EC788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a:xfrm>
            <a:off x="1371600" y="1143000"/>
            <a:ext cx="4114800" cy="3086100"/>
          </a:xfrm>
          <a:ln>
            <a:solidFill>
              <a:srgbClr val="000000"/>
            </a:solidFill>
          </a:ln>
        </p:spPr>
      </p:sp>
      <p:sp>
        <p:nvSpPr>
          <p:cNvPr id="30722" name="文本占位符 2"/>
          <p:cNvSpPr>
            <a:spLocks noGrp="1"/>
          </p:cNvSpPr>
          <p:nvPr>
            <p:ph type="body"/>
          </p:nvPr>
        </p:nvSpPr>
        <p:spPr>
          <a:noFill/>
          <a:ln>
            <a:noFill/>
          </a:ln>
        </p:spPr>
        <p:txBody>
          <a:bodyPr lIns="91440" tIns="45720" rIns="91440" bIns="45720" anchor="t" anchorCtr="0"/>
          <a:lstStyle/>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1048713" name="标题占位符 1"/>
          <p:cNvSpPr>
            <a:spLocks noGrp="1"/>
          </p:cNvSpPr>
          <p:nvPr>
            <p:ph type="title" hasCustomPrompt="1"/>
          </p:nvPr>
        </p:nvSpPr>
        <p:spPr bwMode="auto">
          <a:xfrm>
            <a:off x="0" y="0"/>
            <a:ext cx="6804375" cy="8367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a:lvl1pPr>
          </a:lstStyle>
          <a:p>
            <a:pPr lvl="0"/>
            <a:r>
              <a:rPr lang="zh-CN" altLang="en-US" dirty="0"/>
              <a:t>东南大学职称申报系统培训</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7" name="内容占位符 2"/>
          <p:cNvSpPr>
            <a:spLocks noGrp="1"/>
          </p:cNvSpPr>
          <p:nvPr>
            <p:ph idx="1"/>
          </p:nvPr>
        </p:nvSpPr>
        <p:spPr>
          <a:xfrm>
            <a:off x="344217" y="1124745"/>
            <a:ext cx="8568952" cy="5040560"/>
          </a:xfrm>
          <a:prstGeom prst="rect">
            <a:avLst/>
          </a:prstGeom>
        </p:spPr>
        <p:txBody>
          <a:bodyPr>
            <a:normAutofit/>
          </a:bodyPr>
          <a:lstStyle>
            <a:lvl1pPr>
              <a:lnSpc>
                <a:spcPct val="150000"/>
              </a:lnSpc>
              <a:defRPr sz="1500" b="1">
                <a:latin typeface="微软雅黑" panose="020B0503020204020204" pitchFamily="34" charset="-122"/>
                <a:ea typeface="微软雅黑" panose="020B0503020204020204" pitchFamily="34" charset="-122"/>
              </a:defRPr>
            </a:lvl1pPr>
            <a:lvl2pPr>
              <a:lnSpc>
                <a:spcPct val="150000"/>
              </a:lnSpc>
              <a:defRPr sz="1350">
                <a:latin typeface="微软雅黑" panose="020B0503020204020204" pitchFamily="34" charset="-122"/>
                <a:ea typeface="微软雅黑" panose="020B0503020204020204" pitchFamily="34" charset="-122"/>
              </a:defRPr>
            </a:lvl2pPr>
            <a:lvl3pPr>
              <a:lnSpc>
                <a:spcPct val="150000"/>
              </a:lnSpc>
              <a:defRPr sz="1200" b="1">
                <a:latin typeface="微软雅黑" panose="020B0503020204020204" pitchFamily="34" charset="-122"/>
                <a:ea typeface="微软雅黑" panose="020B0503020204020204" pitchFamily="34" charset="-122"/>
              </a:defRPr>
            </a:lvl3pPr>
            <a:lvl4pPr>
              <a:lnSpc>
                <a:spcPct val="150000"/>
              </a:lnSpc>
              <a:defRPr sz="1050">
                <a:latin typeface="微软雅黑" panose="020B0503020204020204" pitchFamily="34" charset="-122"/>
                <a:ea typeface="微软雅黑" panose="020B0503020204020204" pitchFamily="34" charset="-122"/>
              </a:defRPr>
            </a:lvl4pPr>
            <a:lvl5pPr>
              <a:lnSpc>
                <a:spcPct val="150000"/>
              </a:lnSpc>
              <a:defRPr sz="1050" b="1">
                <a:latin typeface="微软雅黑" panose="020B0503020204020204" pitchFamily="34" charset="-122"/>
                <a:ea typeface="微软雅黑" panose="020B0503020204020204" pitchFamily="34" charset="-122"/>
              </a:defRPr>
            </a:lvl5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2" name="日期占位符 1"/>
          <p:cNvSpPr>
            <a:spLocks noGrp="1"/>
          </p:cNvSpPr>
          <p:nvPr>
            <p:ph type="dt" sz="half" idx="10"/>
          </p:nvPr>
        </p:nvSpPr>
        <p:spPr/>
        <p:txBody>
          <a:bodyPr/>
          <a:lstStyle/>
          <a:p>
            <a:pPr fontAlgn="base">
              <a:spcBef>
                <a:spcPct val="0"/>
              </a:spcBef>
              <a:spcAft>
                <a:spcPct val="0"/>
              </a:spcAft>
              <a:defRPr/>
            </a:pPr>
            <a:endParaRPr lang="zh-CN" altLang="en-US" sz="900">
              <a:solidFill>
                <a:schemeClr val="tx1">
                  <a:tint val="75000"/>
                </a:schemeClr>
              </a:solidFill>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nvPr>
        </p:nvSpPr>
        <p:spPr/>
        <p:txBody>
          <a:bodyPr/>
          <a:lstStyle/>
          <a:p>
            <a:pPr algn="ctr" fontAlgn="base">
              <a:spcBef>
                <a:spcPct val="0"/>
              </a:spcBef>
              <a:spcAft>
                <a:spcPct val="0"/>
              </a:spcAft>
              <a:defRPr/>
            </a:pPr>
            <a:endParaRPr lang="zh-CN" altLang="en-US" sz="900">
              <a:solidFill>
                <a:schemeClr val="tx1">
                  <a:tint val="75000"/>
                </a:schemeClr>
              </a:solidFill>
              <a:latin typeface="Arial" panose="020B0604020202020204" pitchFamily="34" charset="0"/>
              <a:ea typeface="宋体" panose="02010600030101010101" pitchFamily="2" charset="-122"/>
            </a:endParaRPr>
          </a:p>
        </p:txBody>
      </p:sp>
      <p:sp>
        <p:nvSpPr>
          <p:cNvPr id="4" name="灯片编号占位符 3"/>
          <p:cNvSpPr>
            <a:spLocks noGrp="1"/>
          </p:cNvSpPr>
          <p:nvPr>
            <p:ph type="sldNum" sz="quarter" idx="12"/>
          </p:nvPr>
        </p:nvSpPr>
        <p:spPr/>
        <p:txBody>
          <a:bodyPr/>
          <a:lstStyle/>
          <a:p>
            <a:pPr lvl="0" algn="r" eaLnBrk="1" fontAlgn="base" hangingPunct="1"/>
            <a:fld id="{9A0DB2DC-4C9A-4742-B13C-FB6460FD3503}" type="slidenum">
              <a:rPr lang="zh-CN" altLang="en-US" sz="900" strike="noStrike" noProof="1" dirty="0">
                <a:solidFill>
                  <a:srgbClr val="898989"/>
                </a:solidFill>
                <a:latin typeface="Arial" panose="020B0604020202020204" pitchFamily="34" charset="0"/>
                <a:ea typeface="宋体" panose="02010600030101010101" pitchFamily="2" charset="-122"/>
                <a:cs typeface="+mn-ea"/>
              </a:rPr>
              <a:t>‹#›</a:t>
            </a:fld>
            <a:endParaRPr lang="zh-CN" altLang="en-US" sz="900" strike="noStrike" noProof="1">
              <a:solidFill>
                <a:srgbClr val="898989"/>
              </a:solidFill>
            </a:endParaRPr>
          </a:p>
        </p:txBody>
      </p:sp>
      <p:sp>
        <p:nvSpPr>
          <p:cNvPr id="6" name="矩形 5">
            <a:extLst>
              <a:ext uri="{FF2B5EF4-FFF2-40B4-BE49-F238E27FC236}">
                <a16:creationId xmlns:a16="http://schemas.microsoft.com/office/drawing/2014/main" id="{E9B54CF4-B279-44B4-BA92-F15F61D36B63}"/>
              </a:ext>
            </a:extLst>
          </p:cNvPr>
          <p:cNvSpPr/>
          <p:nvPr userDrawn="1"/>
        </p:nvSpPr>
        <p:spPr>
          <a:xfrm>
            <a:off x="190500" y="171450"/>
            <a:ext cx="4572000" cy="662233"/>
          </a:xfrm>
          <a:prstGeom prst="rect">
            <a:avLst/>
          </a:prstGeom>
        </p:spPr>
        <p:txBody>
          <a:bodyPr>
            <a:spAutoFit/>
          </a:bodyPr>
          <a:lstStyle/>
          <a:p>
            <a:pPr>
              <a:lnSpc>
                <a:spcPct val="150000"/>
              </a:lnSpc>
            </a:pPr>
            <a:r>
              <a:rPr lang="zh-CN" altLang="en-US" sz="2800" b="1" kern="0" dirty="0">
                <a:gradFill>
                  <a:gsLst>
                    <a:gs pos="0">
                      <a:schemeClr val="bg1"/>
                    </a:gs>
                    <a:gs pos="100000">
                      <a:schemeClr val="bg1"/>
                    </a:gs>
                  </a:gsLst>
                  <a:lin ang="5400000" scaled="0"/>
                </a:gradFill>
                <a:latin typeface="Rockwell" pitchFamily="18" charset="0"/>
                <a:ea typeface="微软雅黑" pitchFamily="34" charset="-122"/>
              </a:rPr>
              <a:t>东南大学职称申报系统培训</a:t>
            </a:r>
            <a:endParaRPr lang="en-US" altLang="zh-CN" sz="2800" b="1" kern="0" dirty="0">
              <a:gradFill>
                <a:gsLst>
                  <a:gs pos="0">
                    <a:schemeClr val="bg1"/>
                  </a:gs>
                  <a:gs pos="100000">
                    <a:schemeClr val="bg1"/>
                  </a:gs>
                </a:gsLst>
                <a:lin ang="5400000" scaled="0"/>
              </a:gradFill>
              <a:latin typeface="Rockwell" pitchFamily="18" charset="0"/>
              <a:ea typeface="微软雅黑" pitchFamily="34" charset="-122"/>
            </a:endParaRPr>
          </a:p>
        </p:txBody>
      </p:sp>
    </p:spTree>
    <p:extLst>
      <p:ext uri="{BB962C8B-B14F-4D97-AF65-F5344CB8AC3E}">
        <p14:creationId xmlns:p14="http://schemas.microsoft.com/office/powerpoint/2010/main" val="2249656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15" name="矩形 14"/>
          <p:cNvSpPr>
            <a:spLocks noChangeArrowheads="1"/>
          </p:cNvSpPr>
          <p:nvPr userDrawn="1"/>
        </p:nvSpPr>
        <p:spPr bwMode="auto">
          <a:xfrm>
            <a:off x="0" y="6781584"/>
            <a:ext cx="9144000" cy="90000"/>
          </a:xfrm>
          <a:prstGeom prst="rect">
            <a:avLst/>
          </a:prstGeom>
          <a:solidFill>
            <a:srgbClr val="EAEAEA"/>
          </a:solidFill>
          <a:ln w="25400" algn="ctr">
            <a:noFill/>
            <a:miter lim="800000"/>
            <a:headEnd/>
            <a:tailEnd/>
          </a:ln>
        </p:spPr>
        <p:txBody>
          <a:bodyPr anchor="ctr"/>
          <a:lstStyle/>
          <a:p>
            <a:pPr algn="ctr" fontAlgn="auto">
              <a:spcBef>
                <a:spcPts val="0"/>
              </a:spcBef>
              <a:spcAft>
                <a:spcPts val="0"/>
              </a:spcAft>
              <a:defRPr/>
            </a:pPr>
            <a:endParaRPr lang="zh-CN" altLang="en-US" sz="1350">
              <a:solidFill>
                <a:schemeClr val="lt1"/>
              </a:solidFill>
              <a:latin typeface="+mn-lt"/>
              <a:ea typeface="+mn-ea"/>
            </a:endParaRPr>
          </a:p>
        </p:txBody>
      </p:sp>
      <p:sp>
        <p:nvSpPr>
          <p:cNvPr id="7" name="矩形 17"/>
          <p:cNvSpPr>
            <a:spLocks noChangeArrowheads="1"/>
          </p:cNvSpPr>
          <p:nvPr userDrawn="1"/>
        </p:nvSpPr>
        <p:spPr bwMode="auto">
          <a:xfrm>
            <a:off x="0" y="1948441"/>
            <a:ext cx="9144000" cy="2760292"/>
          </a:xfrm>
          <a:prstGeom prst="rect">
            <a:avLst/>
          </a:prstGeom>
          <a:solidFill>
            <a:srgbClr val="697535"/>
          </a:solidFill>
          <a:ln w="25400" algn="ctr">
            <a:noFill/>
            <a:miter lim="800000"/>
            <a:headEnd/>
            <a:tailEnd/>
          </a:ln>
        </p:spPr>
        <p:txBody>
          <a:bodyPr anchor="ctr"/>
          <a:lstStyle/>
          <a:p>
            <a:pPr algn="ctr" fontAlgn="auto">
              <a:spcBef>
                <a:spcPts val="0"/>
              </a:spcBef>
              <a:spcAft>
                <a:spcPts val="0"/>
              </a:spcAft>
              <a:defRPr/>
            </a:pPr>
            <a:endParaRPr lang="zh-CN" altLang="en-US" sz="1350" dirty="0">
              <a:solidFill>
                <a:schemeClr val="lt1"/>
              </a:solidFill>
              <a:latin typeface="+mn-lt"/>
              <a:ea typeface="+mn-ea"/>
            </a:endParaRPr>
          </a:p>
        </p:txBody>
      </p:sp>
      <p:pic>
        <p:nvPicPr>
          <p:cNvPr id="10" name="Picture 21" descr="3"/>
          <p:cNvPicPr>
            <a:picLocks noChangeAspect="1" noChangeArrowheads="1"/>
          </p:cNvPicPr>
          <p:nvPr userDrawn="1"/>
        </p:nvPicPr>
        <p:blipFill>
          <a:blip r:embed="rId2" cstate="print"/>
          <a:srcRect/>
          <a:stretch>
            <a:fillRect/>
          </a:stretch>
        </p:blipFill>
        <p:spPr bwMode="auto">
          <a:xfrm>
            <a:off x="153030" y="57599"/>
            <a:ext cx="2511028" cy="832457"/>
          </a:xfrm>
          <a:prstGeom prst="rect">
            <a:avLst/>
          </a:prstGeom>
          <a:noFill/>
          <a:ln w="9525">
            <a:noFill/>
            <a:miter lim="800000"/>
            <a:headEnd/>
            <a:tailEnd/>
          </a:ln>
        </p:spPr>
      </p:pic>
      <p:sp>
        <p:nvSpPr>
          <p:cNvPr id="12" name="矩形 11"/>
          <p:cNvSpPr>
            <a:spLocks noChangeArrowheads="1"/>
          </p:cNvSpPr>
          <p:nvPr userDrawn="1"/>
        </p:nvSpPr>
        <p:spPr bwMode="auto">
          <a:xfrm>
            <a:off x="6824050" y="-1"/>
            <a:ext cx="2319950" cy="115200"/>
          </a:xfrm>
          <a:prstGeom prst="rect">
            <a:avLst/>
          </a:prstGeom>
          <a:solidFill>
            <a:srgbClr val="697535"/>
          </a:solidFill>
          <a:ln w="25400" algn="ctr">
            <a:noFill/>
            <a:miter lim="800000"/>
            <a:headEnd/>
            <a:tailEnd/>
          </a:ln>
        </p:spPr>
        <p:txBody>
          <a:bodyPr anchor="ctr"/>
          <a:lstStyle/>
          <a:p>
            <a:pPr algn="ctr" fontAlgn="auto">
              <a:spcBef>
                <a:spcPts val="0"/>
              </a:spcBef>
              <a:spcAft>
                <a:spcPts val="0"/>
              </a:spcAft>
              <a:defRPr/>
            </a:pPr>
            <a:endParaRPr lang="zh-CN" altLang="en-US" sz="1350" dirty="0">
              <a:solidFill>
                <a:schemeClr val="lt1"/>
              </a:solidFill>
              <a:latin typeface="+mn-lt"/>
              <a:ea typeface="+mn-ea"/>
            </a:endParaRPr>
          </a:p>
        </p:txBody>
      </p:sp>
      <p:sp>
        <p:nvSpPr>
          <p:cNvPr id="13" name="矩形 18"/>
          <p:cNvSpPr>
            <a:spLocks noChangeArrowheads="1"/>
          </p:cNvSpPr>
          <p:nvPr userDrawn="1"/>
        </p:nvSpPr>
        <p:spPr bwMode="auto">
          <a:xfrm>
            <a:off x="0" y="6781585"/>
            <a:ext cx="2483644" cy="90000"/>
          </a:xfrm>
          <a:prstGeom prst="rect">
            <a:avLst/>
          </a:prstGeom>
          <a:solidFill>
            <a:srgbClr val="697535"/>
          </a:solidFill>
          <a:ln w="25400" algn="ctr">
            <a:noFill/>
            <a:miter lim="800000"/>
            <a:headEnd/>
            <a:tailEnd/>
          </a:ln>
        </p:spPr>
        <p:txBody>
          <a:bodyPr anchor="ctr"/>
          <a:lstStyle/>
          <a:p>
            <a:pPr algn="ctr" fontAlgn="auto">
              <a:spcBef>
                <a:spcPts val="0"/>
              </a:spcBef>
              <a:spcAft>
                <a:spcPts val="0"/>
              </a:spcAft>
              <a:defRPr/>
            </a:pPr>
            <a:endParaRPr lang="zh-CN" altLang="en-US" sz="1350">
              <a:solidFill>
                <a:schemeClr val="lt1"/>
              </a:solidFill>
              <a:latin typeface="+mn-lt"/>
              <a:ea typeface="+mn-ea"/>
            </a:endParaRPr>
          </a:p>
        </p:txBody>
      </p:sp>
      <p:cxnSp>
        <p:nvCxnSpPr>
          <p:cNvPr id="17" name="直接连接符 16"/>
          <p:cNvCxnSpPr/>
          <p:nvPr userDrawn="1"/>
        </p:nvCxnSpPr>
        <p:spPr>
          <a:xfrm flipV="1">
            <a:off x="0" y="4164594"/>
            <a:ext cx="8161699" cy="0"/>
          </a:xfrm>
          <a:prstGeom prst="line">
            <a:avLst/>
          </a:prstGeom>
          <a:ln>
            <a:solidFill>
              <a:srgbClr val="69753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0312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048576" name="矩形 14"/>
          <p:cNvSpPr>
            <a:spLocks noChangeArrowheads="1"/>
          </p:cNvSpPr>
          <p:nvPr userDrawn="1"/>
        </p:nvSpPr>
        <p:spPr bwMode="auto">
          <a:xfrm>
            <a:off x="0" y="6781584"/>
            <a:ext cx="9144000" cy="90000"/>
          </a:xfrm>
          <a:prstGeom prst="rect">
            <a:avLst/>
          </a:prstGeom>
          <a:solidFill>
            <a:srgbClr val="EAEAEA"/>
          </a:solidFill>
          <a:ln w="25400" algn="ctr">
            <a:noFill/>
            <a:miter lim="800000"/>
            <a:headEnd/>
            <a:tailEnd/>
          </a:ln>
        </p:spPr>
        <p:txBody>
          <a:bodyPr anchor="ctr"/>
          <a:lstStyle/>
          <a:p>
            <a:pPr algn="ctr" fontAlgn="auto">
              <a:spcBef>
                <a:spcPts val="0"/>
              </a:spcBef>
              <a:spcAft>
                <a:spcPts val="0"/>
              </a:spcAft>
            </a:pPr>
            <a:endParaRPr lang="zh-CN" altLang="en-US" sz="1350">
              <a:solidFill>
                <a:schemeClr val="lt1"/>
              </a:solidFill>
              <a:latin typeface="+mn-lt"/>
              <a:ea typeface="+mn-ea"/>
            </a:endParaRPr>
          </a:p>
        </p:txBody>
      </p:sp>
      <p:sp>
        <p:nvSpPr>
          <p:cNvPr id="1048577" name="矩形 17"/>
          <p:cNvSpPr>
            <a:spLocks noChangeArrowheads="1"/>
          </p:cNvSpPr>
          <p:nvPr userDrawn="1"/>
        </p:nvSpPr>
        <p:spPr bwMode="auto">
          <a:xfrm>
            <a:off x="0" y="1948441"/>
            <a:ext cx="9144000" cy="2760292"/>
          </a:xfrm>
          <a:prstGeom prst="rect">
            <a:avLst/>
          </a:prstGeom>
          <a:solidFill>
            <a:srgbClr val="697535"/>
          </a:solidFill>
          <a:ln w="25400" algn="ctr">
            <a:noFill/>
            <a:miter lim="800000"/>
            <a:headEnd/>
            <a:tailEnd/>
          </a:ln>
        </p:spPr>
        <p:txBody>
          <a:bodyPr anchor="ctr"/>
          <a:lstStyle/>
          <a:p>
            <a:pPr algn="ctr" fontAlgn="auto">
              <a:spcBef>
                <a:spcPts val="0"/>
              </a:spcBef>
              <a:spcAft>
                <a:spcPts val="0"/>
              </a:spcAft>
            </a:pPr>
            <a:endParaRPr lang="zh-CN" altLang="en-US" sz="1350" dirty="0">
              <a:solidFill>
                <a:schemeClr val="lt1"/>
              </a:solidFill>
              <a:latin typeface="+mn-lt"/>
              <a:ea typeface="+mn-ea"/>
            </a:endParaRPr>
          </a:p>
        </p:txBody>
      </p:sp>
      <p:pic>
        <p:nvPicPr>
          <p:cNvPr id="2097152" name="Picture 21" descr="3"/>
          <p:cNvPicPr>
            <a:picLocks noChangeAspect="1" noChangeArrowheads="1"/>
          </p:cNvPicPr>
          <p:nvPr userDrawn="1"/>
        </p:nvPicPr>
        <p:blipFill>
          <a:blip r:embed="rId2" cstate="print"/>
          <a:srcRect/>
          <a:stretch>
            <a:fillRect/>
          </a:stretch>
        </p:blipFill>
        <p:spPr bwMode="auto">
          <a:xfrm>
            <a:off x="105405" y="129568"/>
            <a:ext cx="2511028" cy="1074737"/>
          </a:xfrm>
          <a:prstGeom prst="rect">
            <a:avLst/>
          </a:prstGeom>
          <a:noFill/>
          <a:ln w="9525">
            <a:noFill/>
            <a:miter lim="800000"/>
            <a:headEnd/>
            <a:tailEnd/>
          </a:ln>
        </p:spPr>
      </p:pic>
      <p:sp>
        <p:nvSpPr>
          <p:cNvPr id="1048578" name="矩形 11"/>
          <p:cNvSpPr>
            <a:spLocks noChangeArrowheads="1"/>
          </p:cNvSpPr>
          <p:nvPr userDrawn="1"/>
        </p:nvSpPr>
        <p:spPr bwMode="auto">
          <a:xfrm>
            <a:off x="6824050" y="-1"/>
            <a:ext cx="2319950" cy="115200"/>
          </a:xfrm>
          <a:prstGeom prst="rect">
            <a:avLst/>
          </a:prstGeom>
          <a:solidFill>
            <a:srgbClr val="697535"/>
          </a:solidFill>
          <a:ln w="25400" algn="ctr">
            <a:noFill/>
            <a:miter lim="800000"/>
            <a:headEnd/>
            <a:tailEnd/>
          </a:ln>
        </p:spPr>
        <p:txBody>
          <a:bodyPr anchor="ctr"/>
          <a:lstStyle/>
          <a:p>
            <a:pPr algn="ctr" fontAlgn="auto">
              <a:spcBef>
                <a:spcPts val="0"/>
              </a:spcBef>
              <a:spcAft>
                <a:spcPts val="0"/>
              </a:spcAft>
            </a:pPr>
            <a:endParaRPr lang="zh-CN" altLang="en-US" sz="1350" dirty="0">
              <a:solidFill>
                <a:schemeClr val="lt1"/>
              </a:solidFill>
              <a:latin typeface="+mn-lt"/>
              <a:ea typeface="+mn-ea"/>
            </a:endParaRPr>
          </a:p>
        </p:txBody>
      </p:sp>
      <p:sp>
        <p:nvSpPr>
          <p:cNvPr id="1048579" name="矩形 18"/>
          <p:cNvSpPr>
            <a:spLocks noChangeArrowheads="1"/>
          </p:cNvSpPr>
          <p:nvPr userDrawn="1"/>
        </p:nvSpPr>
        <p:spPr bwMode="auto">
          <a:xfrm>
            <a:off x="0" y="6781585"/>
            <a:ext cx="2483644" cy="90000"/>
          </a:xfrm>
          <a:prstGeom prst="rect">
            <a:avLst/>
          </a:prstGeom>
          <a:solidFill>
            <a:srgbClr val="697535"/>
          </a:solidFill>
          <a:ln w="25400" algn="ctr">
            <a:noFill/>
            <a:miter lim="800000"/>
            <a:headEnd/>
            <a:tailEnd/>
          </a:ln>
        </p:spPr>
        <p:txBody>
          <a:bodyPr anchor="ctr"/>
          <a:lstStyle/>
          <a:p>
            <a:pPr algn="ctr" fontAlgn="auto">
              <a:spcBef>
                <a:spcPts val="0"/>
              </a:spcBef>
              <a:spcAft>
                <a:spcPts val="0"/>
              </a:spcAft>
            </a:pPr>
            <a:endParaRPr lang="zh-CN" altLang="en-US" sz="1350">
              <a:solidFill>
                <a:schemeClr val="lt1"/>
              </a:solidFill>
              <a:latin typeface="+mn-lt"/>
              <a:ea typeface="+mn-ea"/>
            </a:endParaRPr>
          </a:p>
        </p:txBody>
      </p:sp>
      <p:cxnSp>
        <p:nvCxnSpPr>
          <p:cNvPr id="3145728" name="直接连接符 16"/>
          <p:cNvCxnSpPr>
            <a:cxnSpLocks/>
          </p:cNvCxnSpPr>
          <p:nvPr userDrawn="1"/>
        </p:nvCxnSpPr>
        <p:spPr>
          <a:xfrm flipV="1">
            <a:off x="0" y="4164594"/>
            <a:ext cx="8161699" cy="0"/>
          </a:xfrm>
          <a:prstGeom prst="line">
            <a:avLst/>
          </a:prstGeom>
          <a:ln>
            <a:solidFill>
              <a:srgbClr val="697535"/>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alphaModFix amt="70000"/>
            <a:lum bright="70000" contrast="-70000"/>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8690" name="标题 1"/>
          <p:cNvSpPr>
            <a:spLocks noGrp="1"/>
          </p:cNvSpPr>
          <p:nvPr>
            <p:ph type="title"/>
          </p:nvPr>
        </p:nvSpPr>
        <p:spPr>
          <a:xfrm>
            <a:off x="623888" y="1709739"/>
            <a:ext cx="7886700" cy="2852737"/>
          </a:xfrm>
          <a:prstGeom prst="rect">
            <a:avLst/>
          </a:prstGeom>
        </p:spPr>
        <p:txBody>
          <a:bodyPr anchor="b"/>
          <a:lstStyle>
            <a:lvl1pPr>
              <a:defRPr sz="4500"/>
            </a:lvl1pPr>
          </a:lstStyle>
          <a:p>
            <a:r>
              <a:rPr lang="zh-CN" altLang="en-US"/>
              <a:t>单击此处编辑母版标题样式</a:t>
            </a:r>
          </a:p>
        </p:txBody>
      </p:sp>
      <p:sp>
        <p:nvSpPr>
          <p:cNvPr id="1048691" name="文本占位符 2"/>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1048692" name="日期占位符 3"/>
          <p:cNvSpPr>
            <a:spLocks noGrp="1"/>
          </p:cNvSpPr>
          <p:nvPr>
            <p:ph type="dt" sz="half" idx="10"/>
          </p:nvPr>
        </p:nvSpPr>
        <p:spPr>
          <a:xfrm>
            <a:off x="628650" y="6356351"/>
            <a:ext cx="2057400" cy="365125"/>
          </a:xfrm>
          <a:prstGeom prst="rect">
            <a:avLst/>
          </a:prstGeom>
        </p:spPr>
        <p:txBody>
          <a:bodyPr/>
          <a:lstStyle/>
          <a:p>
            <a:fld id="{8D5B1A12-C7B7-4189-AD3E-4CEA23F04A7D}" type="datetimeFigureOut">
              <a:rPr lang="zh-CN" altLang="en-US" smtClean="0"/>
              <a:t>2022-3-15</a:t>
            </a:fld>
            <a:endParaRPr lang="zh-CN" altLang="en-US"/>
          </a:p>
        </p:txBody>
      </p:sp>
      <p:sp>
        <p:nvSpPr>
          <p:cNvPr id="1048693" name="页脚占位符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1048694" name="灯片编号占位符 5"/>
          <p:cNvSpPr>
            <a:spLocks noGrp="1"/>
          </p:cNvSpPr>
          <p:nvPr>
            <p:ph type="sldNum" sz="quarter" idx="12"/>
          </p:nvPr>
        </p:nvSpPr>
        <p:spPr>
          <a:xfrm>
            <a:off x="6457950" y="6356351"/>
            <a:ext cx="2057400" cy="365125"/>
          </a:xfrm>
          <a:prstGeom prst="rect">
            <a:avLst/>
          </a:prstGeom>
        </p:spPr>
        <p:txBody>
          <a:bodyPr/>
          <a:lstStyle/>
          <a:p>
            <a:fld id="{C0915FBA-F2CD-4116-BA37-F255B809418A}"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8684" name="标题 1"/>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1048685" name="内容占位符 2"/>
          <p:cNvSpPr>
            <a:spLocks noGrp="1"/>
          </p:cNvSpPr>
          <p:nvPr>
            <p:ph sz="half" idx="1"/>
          </p:nvPr>
        </p:nvSpPr>
        <p:spPr>
          <a:xfrm>
            <a:off x="628650" y="1825625"/>
            <a:ext cx="38862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686" name="内容占位符 3"/>
          <p:cNvSpPr>
            <a:spLocks noGrp="1"/>
          </p:cNvSpPr>
          <p:nvPr>
            <p:ph sz="half" idx="2"/>
          </p:nvPr>
        </p:nvSpPr>
        <p:spPr>
          <a:xfrm>
            <a:off x="4629150" y="1825625"/>
            <a:ext cx="38862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687" name="日期占位符 4"/>
          <p:cNvSpPr>
            <a:spLocks noGrp="1"/>
          </p:cNvSpPr>
          <p:nvPr>
            <p:ph type="dt" sz="half" idx="10"/>
          </p:nvPr>
        </p:nvSpPr>
        <p:spPr>
          <a:xfrm>
            <a:off x="628650" y="6356351"/>
            <a:ext cx="2057400" cy="365125"/>
          </a:xfrm>
          <a:prstGeom prst="rect">
            <a:avLst/>
          </a:prstGeom>
        </p:spPr>
        <p:txBody>
          <a:bodyPr/>
          <a:lstStyle/>
          <a:p>
            <a:fld id="{8D5B1A12-C7B7-4189-AD3E-4CEA23F04A7D}" type="datetimeFigureOut">
              <a:rPr lang="zh-CN" altLang="en-US" smtClean="0"/>
              <a:t>2022-3-15</a:t>
            </a:fld>
            <a:endParaRPr lang="zh-CN" altLang="en-US"/>
          </a:p>
        </p:txBody>
      </p:sp>
      <p:sp>
        <p:nvSpPr>
          <p:cNvPr id="1048688" name="页脚占位符 5"/>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1048689" name="灯片编号占位符 6"/>
          <p:cNvSpPr>
            <a:spLocks noGrp="1"/>
          </p:cNvSpPr>
          <p:nvPr>
            <p:ph type="sldNum" sz="quarter" idx="12"/>
          </p:nvPr>
        </p:nvSpPr>
        <p:spPr>
          <a:xfrm>
            <a:off x="6457950" y="6356351"/>
            <a:ext cx="2057400" cy="365125"/>
          </a:xfrm>
          <a:prstGeom prst="rect">
            <a:avLst/>
          </a:prstGeom>
        </p:spPr>
        <p:txBody>
          <a:bodyPr/>
          <a:lstStyle/>
          <a:p>
            <a:fld id="{C0915FBA-F2CD-4116-BA37-F255B809418A}"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8705" name="标题 1"/>
          <p:cNvSpPr>
            <a:spLocks noGrp="1"/>
          </p:cNvSpPr>
          <p:nvPr>
            <p:ph type="title"/>
          </p:nvPr>
        </p:nvSpPr>
        <p:spPr>
          <a:xfrm>
            <a:off x="629841" y="365126"/>
            <a:ext cx="7886700" cy="1325563"/>
          </a:xfrm>
          <a:prstGeom prst="rect">
            <a:avLst/>
          </a:prstGeom>
        </p:spPr>
        <p:txBody>
          <a:bodyPr/>
          <a:lstStyle/>
          <a:p>
            <a:r>
              <a:rPr lang="zh-CN" altLang="en-US"/>
              <a:t>单击此处编辑母版标题样式</a:t>
            </a:r>
          </a:p>
        </p:txBody>
      </p:sp>
      <p:sp>
        <p:nvSpPr>
          <p:cNvPr id="1048706" name="文本占位符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1048707" name="内容占位符 3"/>
          <p:cNvSpPr>
            <a:spLocks noGrp="1"/>
          </p:cNvSpPr>
          <p:nvPr>
            <p:ph sz="half" idx="2"/>
          </p:nvPr>
        </p:nvSpPr>
        <p:spPr>
          <a:xfrm>
            <a:off x="629842" y="2505075"/>
            <a:ext cx="3868340"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708" name="文本占位符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1048709" name="内容占位符 5"/>
          <p:cNvSpPr>
            <a:spLocks noGrp="1"/>
          </p:cNvSpPr>
          <p:nvPr>
            <p:ph sz="quarter" idx="4"/>
          </p:nvPr>
        </p:nvSpPr>
        <p:spPr>
          <a:xfrm>
            <a:off x="4629150" y="2505075"/>
            <a:ext cx="3887391"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710" name="日期占位符 6"/>
          <p:cNvSpPr>
            <a:spLocks noGrp="1"/>
          </p:cNvSpPr>
          <p:nvPr>
            <p:ph type="dt" sz="half" idx="10"/>
          </p:nvPr>
        </p:nvSpPr>
        <p:spPr>
          <a:xfrm>
            <a:off x="628650" y="6356351"/>
            <a:ext cx="2057400" cy="365125"/>
          </a:xfrm>
          <a:prstGeom prst="rect">
            <a:avLst/>
          </a:prstGeom>
        </p:spPr>
        <p:txBody>
          <a:bodyPr/>
          <a:lstStyle/>
          <a:p>
            <a:fld id="{8D5B1A12-C7B7-4189-AD3E-4CEA23F04A7D}" type="datetimeFigureOut">
              <a:rPr lang="zh-CN" altLang="en-US" smtClean="0"/>
              <a:t>2022-3-15</a:t>
            </a:fld>
            <a:endParaRPr lang="zh-CN" altLang="en-US"/>
          </a:p>
        </p:txBody>
      </p:sp>
      <p:sp>
        <p:nvSpPr>
          <p:cNvPr id="1048711" name="页脚占位符 7"/>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1048712" name="灯片编号占位符 8"/>
          <p:cNvSpPr>
            <a:spLocks noGrp="1"/>
          </p:cNvSpPr>
          <p:nvPr>
            <p:ph type="sldNum" sz="quarter" idx="12"/>
          </p:nvPr>
        </p:nvSpPr>
        <p:spPr>
          <a:xfrm>
            <a:off x="6457950" y="6356351"/>
            <a:ext cx="2057400" cy="365125"/>
          </a:xfrm>
          <a:prstGeom prst="rect">
            <a:avLst/>
          </a:prstGeom>
        </p:spPr>
        <p:txBody>
          <a:bodyPr/>
          <a:lstStyle/>
          <a:p>
            <a:fld id="{C0915FBA-F2CD-4116-BA37-F255B809418A}"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8701" name="标题 1"/>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1048702" name="日期占位符 2"/>
          <p:cNvSpPr>
            <a:spLocks noGrp="1"/>
          </p:cNvSpPr>
          <p:nvPr>
            <p:ph type="dt" sz="half" idx="10"/>
          </p:nvPr>
        </p:nvSpPr>
        <p:spPr>
          <a:xfrm>
            <a:off x="628650" y="6356351"/>
            <a:ext cx="2057400" cy="365125"/>
          </a:xfrm>
          <a:prstGeom prst="rect">
            <a:avLst/>
          </a:prstGeom>
        </p:spPr>
        <p:txBody>
          <a:bodyPr/>
          <a:lstStyle/>
          <a:p>
            <a:fld id="{8D5B1A12-C7B7-4189-AD3E-4CEA23F04A7D}" type="datetimeFigureOut">
              <a:rPr lang="zh-CN" altLang="en-US" smtClean="0"/>
              <a:t>2022-3-15</a:t>
            </a:fld>
            <a:endParaRPr lang="zh-CN" altLang="en-US"/>
          </a:p>
        </p:txBody>
      </p:sp>
      <p:sp>
        <p:nvSpPr>
          <p:cNvPr id="1048703" name="页脚占位符 3"/>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1048704" name="灯片编号占位符 4"/>
          <p:cNvSpPr>
            <a:spLocks noGrp="1"/>
          </p:cNvSpPr>
          <p:nvPr>
            <p:ph type="sldNum" sz="quarter" idx="12"/>
          </p:nvPr>
        </p:nvSpPr>
        <p:spPr>
          <a:xfrm>
            <a:off x="6457950" y="6356351"/>
            <a:ext cx="2057400" cy="365125"/>
          </a:xfrm>
          <a:prstGeom prst="rect">
            <a:avLst/>
          </a:prstGeom>
        </p:spPr>
        <p:txBody>
          <a:bodyPr/>
          <a:lstStyle/>
          <a:p>
            <a:fld id="{C0915FBA-F2CD-4116-BA37-F255B809418A}"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8665" name="日期占位符 1"/>
          <p:cNvSpPr>
            <a:spLocks noGrp="1"/>
          </p:cNvSpPr>
          <p:nvPr>
            <p:ph type="dt" sz="half" idx="10"/>
          </p:nvPr>
        </p:nvSpPr>
        <p:spPr>
          <a:xfrm>
            <a:off x="628650" y="6356351"/>
            <a:ext cx="2057400" cy="365125"/>
          </a:xfrm>
          <a:prstGeom prst="rect">
            <a:avLst/>
          </a:prstGeom>
        </p:spPr>
        <p:txBody>
          <a:bodyPr/>
          <a:lstStyle/>
          <a:p>
            <a:fld id="{8D5B1A12-C7B7-4189-AD3E-4CEA23F04A7D}" type="datetimeFigureOut">
              <a:rPr lang="zh-CN" altLang="en-US" smtClean="0"/>
              <a:t>2022-3-15</a:t>
            </a:fld>
            <a:endParaRPr lang="zh-CN" altLang="en-US"/>
          </a:p>
        </p:txBody>
      </p:sp>
      <p:sp>
        <p:nvSpPr>
          <p:cNvPr id="1048666" name="页脚占位符 2"/>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1048667" name="灯片编号占位符 3"/>
          <p:cNvSpPr>
            <a:spLocks noGrp="1"/>
          </p:cNvSpPr>
          <p:nvPr>
            <p:ph type="sldNum" sz="quarter" idx="12"/>
          </p:nvPr>
        </p:nvSpPr>
        <p:spPr>
          <a:xfrm>
            <a:off x="6457950" y="6356351"/>
            <a:ext cx="2057400" cy="365125"/>
          </a:xfrm>
          <a:prstGeom prst="rect">
            <a:avLst/>
          </a:prstGeom>
        </p:spPr>
        <p:txBody>
          <a:bodyPr/>
          <a:lstStyle/>
          <a:p>
            <a:fld id="{C0915FBA-F2CD-4116-BA37-F255B809418A}"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1048695" name="标题 1"/>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1048696" name="内容占位符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697"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1048698" name="日期占位符 4"/>
          <p:cNvSpPr>
            <a:spLocks noGrp="1"/>
          </p:cNvSpPr>
          <p:nvPr>
            <p:ph type="dt" sz="half" idx="10"/>
          </p:nvPr>
        </p:nvSpPr>
        <p:spPr>
          <a:xfrm>
            <a:off x="628650" y="6356351"/>
            <a:ext cx="2057400" cy="365125"/>
          </a:xfrm>
          <a:prstGeom prst="rect">
            <a:avLst/>
          </a:prstGeom>
        </p:spPr>
        <p:txBody>
          <a:bodyPr/>
          <a:lstStyle/>
          <a:p>
            <a:fld id="{8D5B1A12-C7B7-4189-AD3E-4CEA23F04A7D}" type="datetimeFigureOut">
              <a:rPr lang="zh-CN" altLang="en-US" smtClean="0"/>
              <a:t>2022-3-15</a:t>
            </a:fld>
            <a:endParaRPr lang="zh-CN" altLang="en-US"/>
          </a:p>
        </p:txBody>
      </p:sp>
      <p:sp>
        <p:nvSpPr>
          <p:cNvPr id="1048699" name="页脚占位符 5"/>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1048700" name="灯片编号占位符 6"/>
          <p:cNvSpPr>
            <a:spLocks noGrp="1"/>
          </p:cNvSpPr>
          <p:nvPr>
            <p:ph type="sldNum" sz="quarter" idx="12"/>
          </p:nvPr>
        </p:nvSpPr>
        <p:spPr>
          <a:xfrm>
            <a:off x="6457950" y="6356351"/>
            <a:ext cx="2057400" cy="365125"/>
          </a:xfrm>
          <a:prstGeom prst="rect">
            <a:avLst/>
          </a:prstGeom>
        </p:spPr>
        <p:txBody>
          <a:bodyPr/>
          <a:lstStyle/>
          <a:p>
            <a:fld id="{C0915FBA-F2CD-4116-BA37-F255B809418A}"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1"/>
        </a:solidFill>
        <a:effectLst/>
      </p:bgPr>
    </p:bg>
    <p:spTree>
      <p:nvGrpSpPr>
        <p:cNvPr id="1" name=""/>
        <p:cNvGrpSpPr/>
        <p:nvPr/>
      </p:nvGrpSpPr>
      <p:grpSpPr>
        <a:xfrm>
          <a:off x="0" y="0"/>
          <a:ext cx="0" cy="0"/>
          <a:chOff x="0" y="0"/>
          <a:chExt cx="0" cy="0"/>
        </a:xfrm>
      </p:grpSpPr>
      <p:sp>
        <p:nvSpPr>
          <p:cNvPr id="1048587" name="矩形 5"/>
          <p:cNvSpPr/>
          <p:nvPr userDrawn="1"/>
        </p:nvSpPr>
        <p:spPr>
          <a:xfrm>
            <a:off x="0" y="926926"/>
            <a:ext cx="9144000" cy="5436296"/>
          </a:xfrm>
          <a:prstGeom prst="rect">
            <a:avLst/>
          </a:prstGeom>
          <a:blipFill>
            <a:blip r:embed="rId2">
              <a:duotone>
                <a:schemeClr val="accent3">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48588" name="矩形 6"/>
          <p:cNvSpPr/>
          <p:nvPr userDrawn="1"/>
        </p:nvSpPr>
        <p:spPr>
          <a:xfrm>
            <a:off x="0" y="926926"/>
            <a:ext cx="9144000" cy="5436296"/>
          </a:xfrm>
          <a:prstGeom prst="rect">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1048668" name="标题 1"/>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1048669" name="图片占位符 2"/>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1048670"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1048671" name="日期占位符 4"/>
          <p:cNvSpPr>
            <a:spLocks noGrp="1"/>
          </p:cNvSpPr>
          <p:nvPr>
            <p:ph type="dt" sz="half" idx="10"/>
          </p:nvPr>
        </p:nvSpPr>
        <p:spPr>
          <a:xfrm>
            <a:off x="628650" y="6356351"/>
            <a:ext cx="2057400" cy="365125"/>
          </a:xfrm>
          <a:prstGeom prst="rect">
            <a:avLst/>
          </a:prstGeom>
        </p:spPr>
        <p:txBody>
          <a:bodyPr/>
          <a:lstStyle/>
          <a:p>
            <a:fld id="{8D5B1A12-C7B7-4189-AD3E-4CEA23F04A7D}" type="datetimeFigureOut">
              <a:rPr lang="zh-CN" altLang="en-US" smtClean="0"/>
              <a:t>2022-3-15</a:t>
            </a:fld>
            <a:endParaRPr lang="zh-CN" altLang="en-US"/>
          </a:p>
        </p:txBody>
      </p:sp>
      <p:sp>
        <p:nvSpPr>
          <p:cNvPr id="1048672" name="页脚占位符 5"/>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1048673" name="灯片编号占位符 6"/>
          <p:cNvSpPr>
            <a:spLocks noGrp="1"/>
          </p:cNvSpPr>
          <p:nvPr>
            <p:ph type="sldNum" sz="quarter" idx="12"/>
          </p:nvPr>
        </p:nvSpPr>
        <p:spPr>
          <a:xfrm>
            <a:off x="6457950" y="6356351"/>
            <a:ext cx="2057400" cy="365125"/>
          </a:xfrm>
          <a:prstGeom prst="rect">
            <a:avLst/>
          </a:prstGeom>
        </p:spPr>
        <p:txBody>
          <a:bodyPr/>
          <a:lstStyle/>
          <a:p>
            <a:fld id="{C0915FBA-F2CD-4116-BA37-F255B809418A}"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8674" name="标题 1"/>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1048675" name="竖排文字占位符 2"/>
          <p:cNvSpPr>
            <a:spLocks noGrp="1"/>
          </p:cNvSpPr>
          <p:nvPr>
            <p:ph type="body" orient="vert" idx="1"/>
          </p:nvPr>
        </p:nvSpPr>
        <p:spPr>
          <a:xfrm>
            <a:off x="628650" y="1825625"/>
            <a:ext cx="78867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676" name="日期占位符 3"/>
          <p:cNvSpPr>
            <a:spLocks noGrp="1"/>
          </p:cNvSpPr>
          <p:nvPr>
            <p:ph type="dt" sz="half" idx="10"/>
          </p:nvPr>
        </p:nvSpPr>
        <p:spPr>
          <a:xfrm>
            <a:off x="628650" y="6356351"/>
            <a:ext cx="2057400" cy="365125"/>
          </a:xfrm>
          <a:prstGeom prst="rect">
            <a:avLst/>
          </a:prstGeom>
        </p:spPr>
        <p:txBody>
          <a:bodyPr/>
          <a:lstStyle/>
          <a:p>
            <a:fld id="{8D5B1A12-C7B7-4189-AD3E-4CEA23F04A7D}" type="datetimeFigureOut">
              <a:rPr lang="zh-CN" altLang="en-US" smtClean="0"/>
              <a:t>2022-3-15</a:t>
            </a:fld>
            <a:endParaRPr lang="zh-CN" altLang="en-US"/>
          </a:p>
        </p:txBody>
      </p:sp>
      <p:sp>
        <p:nvSpPr>
          <p:cNvPr id="1048677" name="页脚占位符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1048678" name="灯片编号占位符 5"/>
          <p:cNvSpPr>
            <a:spLocks noGrp="1"/>
          </p:cNvSpPr>
          <p:nvPr>
            <p:ph type="sldNum" sz="quarter" idx="12"/>
          </p:nvPr>
        </p:nvSpPr>
        <p:spPr>
          <a:xfrm>
            <a:off x="6457950" y="6356351"/>
            <a:ext cx="2057400" cy="365125"/>
          </a:xfrm>
          <a:prstGeom prst="rect">
            <a:avLst/>
          </a:prstGeom>
        </p:spPr>
        <p:txBody>
          <a:bodyPr/>
          <a:lstStyle/>
          <a:p>
            <a:fld id="{C0915FBA-F2CD-4116-BA37-F255B809418A}"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1048679" name="竖排标题 1"/>
          <p:cNvSpPr>
            <a:spLocks noGrp="1"/>
          </p:cNvSpPr>
          <p:nvPr>
            <p:ph type="title" orient="vert"/>
          </p:nvPr>
        </p:nvSpPr>
        <p:spPr>
          <a:xfrm>
            <a:off x="6543675" y="365125"/>
            <a:ext cx="1971675" cy="5811838"/>
          </a:xfrm>
          <a:prstGeom prst="rect">
            <a:avLst/>
          </a:prstGeom>
        </p:spPr>
        <p:txBody>
          <a:bodyPr vert="eaVert"/>
          <a:lstStyle/>
          <a:p>
            <a:r>
              <a:rPr lang="zh-CN" altLang="en-US"/>
              <a:t>单击此处编辑母版标题样式</a:t>
            </a:r>
          </a:p>
        </p:txBody>
      </p:sp>
      <p:sp>
        <p:nvSpPr>
          <p:cNvPr id="1048680" name="竖排文字占位符 2"/>
          <p:cNvSpPr>
            <a:spLocks noGrp="1"/>
          </p:cNvSpPr>
          <p:nvPr>
            <p:ph type="body" orient="vert" idx="1"/>
          </p:nvPr>
        </p:nvSpPr>
        <p:spPr>
          <a:xfrm>
            <a:off x="628650" y="365125"/>
            <a:ext cx="5800725"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681" name="日期占位符 3"/>
          <p:cNvSpPr>
            <a:spLocks noGrp="1"/>
          </p:cNvSpPr>
          <p:nvPr>
            <p:ph type="dt" sz="half" idx="10"/>
          </p:nvPr>
        </p:nvSpPr>
        <p:spPr>
          <a:xfrm>
            <a:off x="628650" y="6356351"/>
            <a:ext cx="2057400" cy="365125"/>
          </a:xfrm>
          <a:prstGeom prst="rect">
            <a:avLst/>
          </a:prstGeom>
        </p:spPr>
        <p:txBody>
          <a:bodyPr/>
          <a:lstStyle/>
          <a:p>
            <a:fld id="{8D5B1A12-C7B7-4189-AD3E-4CEA23F04A7D}" type="datetimeFigureOut">
              <a:rPr lang="zh-CN" altLang="en-US" smtClean="0"/>
              <a:t>2022-3-15</a:t>
            </a:fld>
            <a:endParaRPr lang="zh-CN" altLang="en-US"/>
          </a:p>
        </p:txBody>
      </p:sp>
      <p:sp>
        <p:nvSpPr>
          <p:cNvPr id="1048682" name="页脚占位符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1048683" name="灯片编号占位符 5"/>
          <p:cNvSpPr>
            <a:spLocks noGrp="1"/>
          </p:cNvSpPr>
          <p:nvPr>
            <p:ph type="sldNum" sz="quarter" idx="12"/>
          </p:nvPr>
        </p:nvSpPr>
        <p:spPr>
          <a:xfrm>
            <a:off x="6457950" y="6356351"/>
            <a:ext cx="2057400" cy="365125"/>
          </a:xfrm>
          <a:prstGeom prst="rect">
            <a:avLst/>
          </a:prstGeom>
        </p:spPr>
        <p:txBody>
          <a:bodyPr/>
          <a:lstStyle/>
          <a:p>
            <a:fld id="{C0915FBA-F2CD-4116-BA37-F255B809418A}"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8714" name="标题 1"/>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1048715" name="内容占位符 2"/>
          <p:cNvSpPr>
            <a:spLocks noGrp="1"/>
          </p:cNvSpPr>
          <p:nvPr>
            <p:ph sz="half" idx="1"/>
          </p:nvPr>
        </p:nvSpPr>
        <p:spPr>
          <a:xfrm>
            <a:off x="628650" y="1825625"/>
            <a:ext cx="3886200" cy="4351338"/>
          </a:xfrm>
          <a:prstGeom prst="rect">
            <a:avLst/>
          </a:prstGeom>
        </p:spPr>
        <p:txBody>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48716" name="内容占位符 3"/>
          <p:cNvSpPr>
            <a:spLocks noGrp="1"/>
          </p:cNvSpPr>
          <p:nvPr>
            <p:ph sz="half" idx="2"/>
          </p:nvPr>
        </p:nvSpPr>
        <p:spPr>
          <a:xfrm>
            <a:off x="4629150" y="1825625"/>
            <a:ext cx="38862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717" name="日期占位符 4"/>
          <p:cNvSpPr>
            <a:spLocks noGrp="1"/>
          </p:cNvSpPr>
          <p:nvPr>
            <p:ph type="dt" sz="half" idx="10"/>
          </p:nvPr>
        </p:nvSpPr>
        <p:spPr>
          <a:xfrm>
            <a:off x="628650" y="6356351"/>
            <a:ext cx="2057400" cy="365125"/>
          </a:xfrm>
          <a:prstGeom prst="rect">
            <a:avLst/>
          </a:prstGeom>
        </p:spPr>
        <p:txBody>
          <a:bodyPr/>
          <a:lstStyle/>
          <a:p>
            <a:fld id="{4924FD00-80F8-41C3-9897-D583B62F8A57}" type="datetimeFigureOut">
              <a:rPr lang="zh-CN" altLang="en-US" smtClean="0"/>
              <a:t>2022-3-21</a:t>
            </a:fld>
            <a:endParaRPr lang="zh-CN" altLang="en-US"/>
          </a:p>
        </p:txBody>
      </p:sp>
      <p:sp>
        <p:nvSpPr>
          <p:cNvPr id="1048718" name="页脚占位符 5"/>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1048719" name="灯片编号占位符 6"/>
          <p:cNvSpPr>
            <a:spLocks noGrp="1"/>
          </p:cNvSpPr>
          <p:nvPr>
            <p:ph type="sldNum" sz="quarter" idx="12"/>
          </p:nvPr>
        </p:nvSpPr>
        <p:spPr>
          <a:xfrm>
            <a:off x="6457950" y="6356351"/>
            <a:ext cx="2057400" cy="365125"/>
          </a:xfrm>
          <a:prstGeom prst="rect">
            <a:avLst/>
          </a:prstGeom>
        </p:spPr>
        <p:txBody>
          <a:bodyPr/>
          <a:lstStyle/>
          <a:p>
            <a:fld id="{07C9F429-BE06-401E-8A82-60AF5FDF3A44}" type="slidenum">
              <a:rPr lang="zh-CN" altLang="en-US" smtClean="0"/>
              <a:t>‹#›</a:t>
            </a:fld>
            <a:endParaRPr lang="zh-CN" altLang="en-US"/>
          </a:p>
        </p:txBody>
      </p:sp>
      <p:sp>
        <p:nvSpPr>
          <p:cNvPr id="9" name="标题占位符 1">
            <a:extLst>
              <a:ext uri="{FF2B5EF4-FFF2-40B4-BE49-F238E27FC236}">
                <a16:creationId xmlns:a16="http://schemas.microsoft.com/office/drawing/2014/main" id="{9743B899-7D06-48F5-82CA-B9D81B5496E4}"/>
              </a:ext>
            </a:extLst>
          </p:cNvPr>
          <p:cNvSpPr txBox="1">
            <a:spLocks/>
          </p:cNvSpPr>
          <p:nvPr userDrawn="1"/>
        </p:nvSpPr>
        <p:spPr bwMode="auto">
          <a:xfrm>
            <a:off x="110775" y="0"/>
            <a:ext cx="6804375" cy="8367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defTabSz="685800" rtl="0" eaLnBrk="1" latinLnBrk="0" hangingPunct="1">
              <a:lnSpc>
                <a:spcPct val="90000"/>
              </a:lnSpc>
              <a:spcBef>
                <a:spcPct val="0"/>
              </a:spcBef>
              <a:buNone/>
              <a:defRPr sz="2700" b="1" kern="1200">
                <a:solidFill>
                  <a:schemeClr val="bg1"/>
                </a:solidFill>
                <a:latin typeface="微软雅黑" panose="020B0503020204020204" pitchFamily="34" charset="-122"/>
                <a:ea typeface="微软雅黑" panose="020B0503020204020204" pitchFamily="34" charset="-122"/>
                <a:cs typeface="+mj-cs"/>
              </a:defRPr>
            </a:lvl1pPr>
          </a:lstStyle>
          <a:p>
            <a:r>
              <a:rPr lang="zh-CN" altLang="en-US"/>
              <a:t>东南大学职称申报系统培训</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1_两栏内容">
    <p:spTree>
      <p:nvGrpSpPr>
        <p:cNvPr id="1" name=""/>
        <p:cNvGrpSpPr/>
        <p:nvPr/>
      </p:nvGrpSpPr>
      <p:grpSpPr>
        <a:xfrm>
          <a:off x="0" y="0"/>
          <a:ext cx="0" cy="0"/>
          <a:chOff x="0" y="0"/>
          <a:chExt cx="0" cy="0"/>
        </a:xfrm>
      </p:grpSpPr>
      <p:sp>
        <p:nvSpPr>
          <p:cNvPr id="1048714" name="标题 1"/>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1048715" name="内容占位符 2"/>
          <p:cNvSpPr>
            <a:spLocks noGrp="1"/>
          </p:cNvSpPr>
          <p:nvPr>
            <p:ph sz="half" idx="1"/>
          </p:nvPr>
        </p:nvSpPr>
        <p:spPr>
          <a:xfrm>
            <a:off x="628650" y="1825625"/>
            <a:ext cx="38862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716" name="内容占位符 3"/>
          <p:cNvSpPr>
            <a:spLocks noGrp="1"/>
          </p:cNvSpPr>
          <p:nvPr>
            <p:ph sz="half" idx="2"/>
          </p:nvPr>
        </p:nvSpPr>
        <p:spPr>
          <a:xfrm>
            <a:off x="4629150" y="1825625"/>
            <a:ext cx="38862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717" name="日期占位符 4"/>
          <p:cNvSpPr>
            <a:spLocks noGrp="1"/>
          </p:cNvSpPr>
          <p:nvPr>
            <p:ph type="dt" sz="half" idx="10"/>
          </p:nvPr>
        </p:nvSpPr>
        <p:spPr>
          <a:xfrm>
            <a:off x="628650" y="6356351"/>
            <a:ext cx="2057400" cy="365125"/>
          </a:xfrm>
          <a:prstGeom prst="rect">
            <a:avLst/>
          </a:prstGeom>
        </p:spPr>
        <p:txBody>
          <a:bodyPr/>
          <a:lstStyle/>
          <a:p>
            <a:fld id="{4924FD00-80F8-41C3-9897-D583B62F8A57}" type="datetimeFigureOut">
              <a:rPr lang="zh-CN" altLang="en-US" smtClean="0"/>
              <a:t>2022-3-15</a:t>
            </a:fld>
            <a:endParaRPr lang="zh-CN" altLang="en-US"/>
          </a:p>
        </p:txBody>
      </p:sp>
      <p:sp>
        <p:nvSpPr>
          <p:cNvPr id="1048718" name="页脚占位符 5"/>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1048719" name="灯片编号占位符 6"/>
          <p:cNvSpPr>
            <a:spLocks noGrp="1"/>
          </p:cNvSpPr>
          <p:nvPr>
            <p:ph type="sldNum" sz="quarter" idx="12"/>
          </p:nvPr>
        </p:nvSpPr>
        <p:spPr>
          <a:xfrm>
            <a:off x="6457950" y="6356351"/>
            <a:ext cx="2057400" cy="365125"/>
          </a:xfrm>
          <a:prstGeom prst="rect">
            <a:avLst/>
          </a:prstGeom>
        </p:spPr>
        <p:txBody>
          <a:bodyPr/>
          <a:lstStyle/>
          <a:p>
            <a:fld id="{07C9F429-BE06-401E-8A82-60AF5FDF3A44}" type="slidenum">
              <a:rPr lang="zh-CN" altLang="en-US" smtClean="0"/>
              <a:t>‹#›</a:t>
            </a:fld>
            <a:endParaRPr lang="zh-CN" altLang="en-US"/>
          </a:p>
        </p:txBody>
      </p:sp>
    </p:spTree>
    <p:extLst>
      <p:ext uri="{BB962C8B-B14F-4D97-AF65-F5344CB8AC3E}">
        <p14:creationId xmlns:p14="http://schemas.microsoft.com/office/powerpoint/2010/main" val="31493729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8751" name="标题 1"/>
          <p:cNvSpPr>
            <a:spLocks noGrp="1"/>
          </p:cNvSpPr>
          <p:nvPr>
            <p:ph type="title"/>
          </p:nvPr>
        </p:nvSpPr>
        <p:spPr>
          <a:xfrm>
            <a:off x="629841" y="365126"/>
            <a:ext cx="7886700" cy="1325563"/>
          </a:xfrm>
          <a:prstGeom prst="rect">
            <a:avLst/>
          </a:prstGeom>
        </p:spPr>
        <p:txBody>
          <a:bodyPr/>
          <a:lstStyle/>
          <a:p>
            <a:r>
              <a:rPr lang="zh-CN" altLang="en-US"/>
              <a:t>单击此处编辑母版标题样式</a:t>
            </a:r>
          </a:p>
        </p:txBody>
      </p:sp>
      <p:sp>
        <p:nvSpPr>
          <p:cNvPr id="1048752" name="文本占位符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1048753" name="内容占位符 3"/>
          <p:cNvSpPr>
            <a:spLocks noGrp="1"/>
          </p:cNvSpPr>
          <p:nvPr>
            <p:ph sz="half" idx="2"/>
          </p:nvPr>
        </p:nvSpPr>
        <p:spPr>
          <a:xfrm>
            <a:off x="629842" y="2505075"/>
            <a:ext cx="3868340"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754" name="文本占位符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1048755" name="内容占位符 5"/>
          <p:cNvSpPr>
            <a:spLocks noGrp="1"/>
          </p:cNvSpPr>
          <p:nvPr>
            <p:ph sz="quarter" idx="4"/>
          </p:nvPr>
        </p:nvSpPr>
        <p:spPr>
          <a:xfrm>
            <a:off x="4629150" y="2505075"/>
            <a:ext cx="3887391"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756" name="日期占位符 6"/>
          <p:cNvSpPr>
            <a:spLocks noGrp="1"/>
          </p:cNvSpPr>
          <p:nvPr>
            <p:ph type="dt" sz="half" idx="10"/>
          </p:nvPr>
        </p:nvSpPr>
        <p:spPr>
          <a:xfrm>
            <a:off x="628650" y="6356351"/>
            <a:ext cx="2057400" cy="365125"/>
          </a:xfrm>
          <a:prstGeom prst="rect">
            <a:avLst/>
          </a:prstGeom>
        </p:spPr>
        <p:txBody>
          <a:bodyPr/>
          <a:lstStyle/>
          <a:p>
            <a:fld id="{4924FD00-80F8-41C3-9897-D583B62F8A57}" type="datetimeFigureOut">
              <a:rPr lang="zh-CN" altLang="en-US" smtClean="0"/>
              <a:t>2022-3-15</a:t>
            </a:fld>
            <a:endParaRPr lang="zh-CN" altLang="en-US"/>
          </a:p>
        </p:txBody>
      </p:sp>
      <p:sp>
        <p:nvSpPr>
          <p:cNvPr id="1048757" name="页脚占位符 7"/>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1048758" name="灯片编号占位符 8"/>
          <p:cNvSpPr>
            <a:spLocks noGrp="1"/>
          </p:cNvSpPr>
          <p:nvPr>
            <p:ph type="sldNum" sz="quarter" idx="12"/>
          </p:nvPr>
        </p:nvSpPr>
        <p:spPr>
          <a:xfrm>
            <a:off x="6457950" y="6356351"/>
            <a:ext cx="2057400" cy="365125"/>
          </a:xfrm>
          <a:prstGeom prst="rect">
            <a:avLst/>
          </a:prstGeom>
        </p:spPr>
        <p:txBody>
          <a:bodyPr/>
          <a:lstStyle/>
          <a:p>
            <a:fld id="{07C9F429-BE06-401E-8A82-60AF5FDF3A4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1048759" name="标题 1"/>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1048760" name="内容占位符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761"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1048762" name="日期占位符 4"/>
          <p:cNvSpPr>
            <a:spLocks noGrp="1"/>
          </p:cNvSpPr>
          <p:nvPr>
            <p:ph type="dt" sz="half" idx="10"/>
          </p:nvPr>
        </p:nvSpPr>
        <p:spPr>
          <a:xfrm>
            <a:off x="628650" y="6356351"/>
            <a:ext cx="2057400" cy="365125"/>
          </a:xfrm>
          <a:prstGeom prst="rect">
            <a:avLst/>
          </a:prstGeom>
        </p:spPr>
        <p:txBody>
          <a:bodyPr/>
          <a:lstStyle/>
          <a:p>
            <a:fld id="{4924FD00-80F8-41C3-9897-D583B62F8A57}" type="datetimeFigureOut">
              <a:rPr lang="zh-CN" altLang="en-US" smtClean="0"/>
              <a:t>2022-3-15</a:t>
            </a:fld>
            <a:endParaRPr lang="zh-CN" altLang="en-US"/>
          </a:p>
        </p:txBody>
      </p:sp>
      <p:sp>
        <p:nvSpPr>
          <p:cNvPr id="1048763" name="页脚占位符 5"/>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1048764" name="灯片编号占位符 6"/>
          <p:cNvSpPr>
            <a:spLocks noGrp="1"/>
          </p:cNvSpPr>
          <p:nvPr>
            <p:ph type="sldNum" sz="quarter" idx="12"/>
          </p:nvPr>
        </p:nvSpPr>
        <p:spPr>
          <a:xfrm>
            <a:off x="6457950" y="6356351"/>
            <a:ext cx="2057400" cy="365125"/>
          </a:xfrm>
          <a:prstGeom prst="rect">
            <a:avLst/>
          </a:prstGeom>
        </p:spPr>
        <p:txBody>
          <a:bodyPr/>
          <a:lstStyle/>
          <a:p>
            <a:fld id="{07C9F429-BE06-401E-8A82-60AF5FDF3A4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1048725" name="标题 1"/>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1048726" name="图片占位符 2"/>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1048727"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1048728" name="日期占位符 4"/>
          <p:cNvSpPr>
            <a:spLocks noGrp="1"/>
          </p:cNvSpPr>
          <p:nvPr>
            <p:ph type="dt" sz="half" idx="10"/>
          </p:nvPr>
        </p:nvSpPr>
        <p:spPr>
          <a:xfrm>
            <a:off x="628650" y="6356351"/>
            <a:ext cx="2057400" cy="365125"/>
          </a:xfrm>
          <a:prstGeom prst="rect">
            <a:avLst/>
          </a:prstGeom>
        </p:spPr>
        <p:txBody>
          <a:bodyPr/>
          <a:lstStyle/>
          <a:p>
            <a:fld id="{4924FD00-80F8-41C3-9897-D583B62F8A57}" type="datetimeFigureOut">
              <a:rPr lang="zh-CN" altLang="en-US" smtClean="0"/>
              <a:t>2022-3-15</a:t>
            </a:fld>
            <a:endParaRPr lang="zh-CN" altLang="en-US"/>
          </a:p>
        </p:txBody>
      </p:sp>
      <p:sp>
        <p:nvSpPr>
          <p:cNvPr id="1048729" name="页脚占位符 5"/>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1048730" name="灯片编号占位符 6"/>
          <p:cNvSpPr>
            <a:spLocks noGrp="1"/>
          </p:cNvSpPr>
          <p:nvPr>
            <p:ph type="sldNum" sz="quarter" idx="12"/>
          </p:nvPr>
        </p:nvSpPr>
        <p:spPr>
          <a:xfrm>
            <a:off x="6457950" y="6356351"/>
            <a:ext cx="2057400" cy="365125"/>
          </a:xfrm>
          <a:prstGeom prst="rect">
            <a:avLst/>
          </a:prstGeom>
        </p:spPr>
        <p:txBody>
          <a:bodyPr/>
          <a:lstStyle/>
          <a:p>
            <a:fld id="{07C9F429-BE06-401E-8A82-60AF5FDF3A4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8731" name="标题 1"/>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1048732" name="竖排文字占位符 2"/>
          <p:cNvSpPr>
            <a:spLocks noGrp="1"/>
          </p:cNvSpPr>
          <p:nvPr>
            <p:ph type="body" orient="vert" idx="1"/>
          </p:nvPr>
        </p:nvSpPr>
        <p:spPr>
          <a:xfrm>
            <a:off x="628650" y="1825625"/>
            <a:ext cx="78867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733" name="日期占位符 3"/>
          <p:cNvSpPr>
            <a:spLocks noGrp="1"/>
          </p:cNvSpPr>
          <p:nvPr>
            <p:ph type="dt" sz="half" idx="10"/>
          </p:nvPr>
        </p:nvSpPr>
        <p:spPr>
          <a:xfrm>
            <a:off x="628650" y="6356351"/>
            <a:ext cx="2057400" cy="365125"/>
          </a:xfrm>
          <a:prstGeom prst="rect">
            <a:avLst/>
          </a:prstGeom>
        </p:spPr>
        <p:txBody>
          <a:bodyPr/>
          <a:lstStyle/>
          <a:p>
            <a:fld id="{4924FD00-80F8-41C3-9897-D583B62F8A57}" type="datetimeFigureOut">
              <a:rPr lang="zh-CN" altLang="en-US" smtClean="0"/>
              <a:t>2022-3-15</a:t>
            </a:fld>
            <a:endParaRPr lang="zh-CN" altLang="en-US"/>
          </a:p>
        </p:txBody>
      </p:sp>
      <p:sp>
        <p:nvSpPr>
          <p:cNvPr id="1048734" name="页脚占位符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1048735" name="灯片编号占位符 5"/>
          <p:cNvSpPr>
            <a:spLocks noGrp="1"/>
          </p:cNvSpPr>
          <p:nvPr>
            <p:ph type="sldNum" sz="quarter" idx="12"/>
          </p:nvPr>
        </p:nvSpPr>
        <p:spPr>
          <a:xfrm>
            <a:off x="6457950" y="6356351"/>
            <a:ext cx="2057400" cy="365125"/>
          </a:xfrm>
          <a:prstGeom prst="rect">
            <a:avLst/>
          </a:prstGeom>
        </p:spPr>
        <p:txBody>
          <a:bodyPr/>
          <a:lstStyle/>
          <a:p>
            <a:fld id="{07C9F429-BE06-401E-8A82-60AF5FDF3A4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1048720" name="竖排标题 1"/>
          <p:cNvSpPr>
            <a:spLocks noGrp="1"/>
          </p:cNvSpPr>
          <p:nvPr>
            <p:ph type="title" orient="vert"/>
          </p:nvPr>
        </p:nvSpPr>
        <p:spPr>
          <a:xfrm>
            <a:off x="6543675" y="365125"/>
            <a:ext cx="1971675" cy="5811838"/>
          </a:xfrm>
          <a:prstGeom prst="rect">
            <a:avLst/>
          </a:prstGeom>
        </p:spPr>
        <p:txBody>
          <a:bodyPr vert="eaVert"/>
          <a:lstStyle/>
          <a:p>
            <a:r>
              <a:rPr lang="zh-CN" altLang="en-US"/>
              <a:t>单击此处编辑母版标题样式</a:t>
            </a:r>
          </a:p>
        </p:txBody>
      </p:sp>
      <p:sp>
        <p:nvSpPr>
          <p:cNvPr id="1048721" name="竖排文字占位符 2"/>
          <p:cNvSpPr>
            <a:spLocks noGrp="1"/>
          </p:cNvSpPr>
          <p:nvPr>
            <p:ph type="body" orient="vert" idx="1"/>
          </p:nvPr>
        </p:nvSpPr>
        <p:spPr>
          <a:xfrm>
            <a:off x="628650" y="365125"/>
            <a:ext cx="5800725"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722" name="日期占位符 3"/>
          <p:cNvSpPr>
            <a:spLocks noGrp="1"/>
          </p:cNvSpPr>
          <p:nvPr>
            <p:ph type="dt" sz="half" idx="10"/>
          </p:nvPr>
        </p:nvSpPr>
        <p:spPr>
          <a:xfrm>
            <a:off x="628650" y="6356351"/>
            <a:ext cx="2057400" cy="365125"/>
          </a:xfrm>
          <a:prstGeom prst="rect">
            <a:avLst/>
          </a:prstGeom>
        </p:spPr>
        <p:txBody>
          <a:bodyPr/>
          <a:lstStyle/>
          <a:p>
            <a:fld id="{4924FD00-80F8-41C3-9897-D583B62F8A57}" type="datetimeFigureOut">
              <a:rPr lang="zh-CN" altLang="en-US" smtClean="0"/>
              <a:t>2022-3-15</a:t>
            </a:fld>
            <a:endParaRPr lang="zh-CN" altLang="en-US"/>
          </a:p>
        </p:txBody>
      </p:sp>
      <p:sp>
        <p:nvSpPr>
          <p:cNvPr id="1048723" name="页脚占位符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1048724" name="灯片编号占位符 5"/>
          <p:cNvSpPr>
            <a:spLocks noGrp="1"/>
          </p:cNvSpPr>
          <p:nvPr>
            <p:ph type="sldNum" sz="quarter" idx="12"/>
          </p:nvPr>
        </p:nvSpPr>
        <p:spPr>
          <a:xfrm>
            <a:off x="6457950" y="6356351"/>
            <a:ext cx="2057400" cy="365125"/>
          </a:xfrm>
          <a:prstGeom prst="rect">
            <a:avLst/>
          </a:prstGeom>
        </p:spPr>
        <p:txBody>
          <a:bodyPr/>
          <a:lstStyle/>
          <a:p>
            <a:fld id="{07C9F429-BE06-401E-8A82-60AF5FDF3A4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582" name="矩形 12"/>
          <p:cNvSpPr/>
          <p:nvPr userDrawn="1"/>
        </p:nvSpPr>
        <p:spPr>
          <a:xfrm>
            <a:off x="0" y="0"/>
            <a:ext cx="9144000" cy="944724"/>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zh-CN" altLang="en-US" sz="1350"/>
          </a:p>
        </p:txBody>
      </p:sp>
      <p:sp>
        <p:nvSpPr>
          <p:cNvPr id="1048583" name="矩形 7"/>
          <p:cNvSpPr>
            <a:spLocks noChangeArrowheads="1"/>
          </p:cNvSpPr>
          <p:nvPr userDrawn="1"/>
        </p:nvSpPr>
        <p:spPr bwMode="auto">
          <a:xfrm>
            <a:off x="0" y="0"/>
            <a:ext cx="9144000" cy="836712"/>
          </a:xfrm>
          <a:prstGeom prst="rect">
            <a:avLst/>
          </a:prstGeom>
          <a:solidFill>
            <a:srgbClr val="4F6228"/>
          </a:solidFill>
          <a:ln w="25400" algn="ctr">
            <a:noFill/>
            <a:miter lim="800000"/>
            <a:headEnd/>
            <a:tailEnd/>
          </a:ln>
        </p:spPr>
        <p:txBody>
          <a:bodyPr anchor="ctr"/>
          <a:lstStyle/>
          <a:p>
            <a:pPr algn="ctr" fontAlgn="auto">
              <a:spcBef>
                <a:spcPts val="0"/>
              </a:spcBef>
              <a:spcAft>
                <a:spcPts val="0"/>
              </a:spcAft>
            </a:pPr>
            <a:endParaRPr lang="zh-CN" altLang="en-US" sz="1350">
              <a:solidFill>
                <a:schemeClr val="lt1"/>
              </a:solidFill>
              <a:latin typeface="+mn-lt"/>
              <a:ea typeface="+mn-ea"/>
            </a:endParaRPr>
          </a:p>
        </p:txBody>
      </p:sp>
      <p:sp>
        <p:nvSpPr>
          <p:cNvPr id="1048584" name="标题占位符 1"/>
          <p:cNvSpPr>
            <a:spLocks noGrp="1"/>
          </p:cNvSpPr>
          <p:nvPr>
            <p:ph type="title"/>
          </p:nvPr>
        </p:nvSpPr>
        <p:spPr bwMode="auto">
          <a:xfrm>
            <a:off x="0" y="0"/>
            <a:ext cx="6804375" cy="8367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dirty="0"/>
              <a:t>东南大学职称申报系统培训</a:t>
            </a:r>
          </a:p>
        </p:txBody>
      </p:sp>
      <p:pic>
        <p:nvPicPr>
          <p:cNvPr id="2097153" name="Picture 17" descr="Seu_logo"/>
          <p:cNvPicPr>
            <a:picLocks noChangeAspect="1" noChangeArrowheads="1"/>
          </p:cNvPicPr>
          <p:nvPr userDrawn="1"/>
        </p:nvPicPr>
        <p:blipFill>
          <a:blip r:embed="rId13" cstate="print"/>
          <a:srcRect/>
          <a:stretch>
            <a:fillRect/>
          </a:stretch>
        </p:blipFill>
        <p:spPr bwMode="auto">
          <a:xfrm>
            <a:off x="7636983" y="147673"/>
            <a:ext cx="1333435" cy="541367"/>
          </a:xfrm>
          <a:prstGeom prst="rect">
            <a:avLst/>
          </a:prstGeom>
          <a:noFill/>
          <a:ln w="9525">
            <a:noFill/>
            <a:miter lim="800000"/>
            <a:headEnd/>
            <a:tailEnd/>
          </a:ln>
        </p:spPr>
      </p:pic>
      <p:sp>
        <p:nvSpPr>
          <p:cNvPr id="1048585" name="Line 11"/>
          <p:cNvSpPr>
            <a:spLocks noChangeShapeType="1"/>
          </p:cNvSpPr>
          <p:nvPr userDrawn="1"/>
        </p:nvSpPr>
        <p:spPr bwMode="auto">
          <a:xfrm flipH="1" flipV="1">
            <a:off x="188119" y="6381749"/>
            <a:ext cx="8782298" cy="0"/>
          </a:xfrm>
          <a:prstGeom prst="line">
            <a:avLst/>
          </a:prstGeom>
          <a:noFill/>
          <a:ln w="19050">
            <a:solidFill>
              <a:srgbClr val="003300"/>
            </a:solidFill>
            <a:round/>
            <a:headEnd/>
            <a:tailEnd/>
          </a:ln>
        </p:spPr>
        <p:txBody>
          <a:bodyPr/>
          <a:lstStyle/>
          <a:p>
            <a:endParaRPr lang="zh-CN" altLang="en-US" sz="1350"/>
          </a:p>
        </p:txBody>
      </p:sp>
      <p:sp>
        <p:nvSpPr>
          <p:cNvPr id="1048586" name="Rectangle 16"/>
          <p:cNvSpPr>
            <a:spLocks noChangeArrowheads="1"/>
          </p:cNvSpPr>
          <p:nvPr userDrawn="1"/>
        </p:nvSpPr>
        <p:spPr bwMode="auto">
          <a:xfrm>
            <a:off x="8286600" y="6553116"/>
            <a:ext cx="572594" cy="213585"/>
          </a:xfrm>
          <a:prstGeom prst="rect">
            <a:avLst/>
          </a:prstGeom>
          <a:noFill/>
          <a:ln w="9525">
            <a:noFill/>
            <a:miter lim="800000"/>
            <a:headEnd/>
            <a:tailEnd/>
          </a:ln>
          <a:effectLst/>
        </p:spPr>
        <p:txBody>
          <a:bodyPr wrap="none" anchor="ctr">
            <a:spAutoFit/>
          </a:bodyPr>
          <a:lstStyle/>
          <a:p>
            <a:pPr algn="r"/>
            <a:r>
              <a:rPr lang="en-US" altLang="zh-CN" sz="788" kern="10" dirty="0">
                <a:ln w="9525">
                  <a:noFill/>
                  <a:round/>
                  <a:headEnd/>
                  <a:tailEnd/>
                </a:ln>
                <a:gradFill rotWithShape="1">
                  <a:gsLst>
                    <a:gs pos="0">
                      <a:srgbClr val="003300"/>
                    </a:gs>
                    <a:gs pos="100000">
                      <a:srgbClr val="003300"/>
                    </a:gs>
                  </a:gsLst>
                  <a:lin ang="5400000" scaled="1"/>
                </a:gradFill>
                <a:latin typeface="Arial" pitchFamily="34" charset="0"/>
                <a:ea typeface="微软雅黑" pitchFamily="34" charset="-122"/>
                <a:cs typeface="Arial" pitchFamily="34" charset="0"/>
              </a:rPr>
              <a:t>Page </a:t>
            </a:r>
            <a:fld id="{A45D51EE-D175-4F6B-96D5-1F5F9EADD7B1}" type="slidenum">
              <a:rPr lang="en-US" altLang="zh-CN" sz="788" kern="10">
                <a:ln w="9525">
                  <a:noFill/>
                  <a:round/>
                  <a:headEnd/>
                  <a:tailEnd/>
                </a:ln>
                <a:gradFill rotWithShape="1">
                  <a:gsLst>
                    <a:gs pos="0">
                      <a:srgbClr val="003300"/>
                    </a:gs>
                    <a:gs pos="100000">
                      <a:srgbClr val="003300"/>
                    </a:gs>
                  </a:gsLst>
                  <a:lin ang="5400000" scaled="1"/>
                </a:gradFill>
                <a:latin typeface="Arial" pitchFamily="34" charset="0"/>
                <a:ea typeface="微软雅黑" pitchFamily="34" charset="-122"/>
                <a:cs typeface="Arial" pitchFamily="34" charset="0"/>
              </a:rPr>
              <a:pPr algn="r"/>
              <a:t>‹#›</a:t>
            </a:fld>
            <a:endParaRPr lang="en-US" altLang="zh-CN" sz="788" kern="10" dirty="0">
              <a:ln w="9525">
                <a:noFill/>
                <a:round/>
                <a:headEnd/>
                <a:tailEnd/>
              </a:ln>
              <a:gradFill rotWithShape="1">
                <a:gsLst>
                  <a:gs pos="0">
                    <a:srgbClr val="003300"/>
                  </a:gs>
                  <a:gs pos="100000">
                    <a:srgbClr val="003300"/>
                  </a:gs>
                </a:gsLst>
                <a:lin ang="5400000" scaled="1"/>
              </a:gradFill>
              <a:latin typeface="Arial" pitchFamily="34" charset="0"/>
              <a:ea typeface="微软雅黑" pitchFamily="34" charset="-122"/>
              <a:cs typeface="Arial" pitchFamily="34"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7" r:id="rId3"/>
    <p:sldLayoutId id="2147483675"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685800" rtl="0" eaLnBrk="1" latinLnBrk="0" hangingPunct="1">
        <a:lnSpc>
          <a:spcPct val="90000"/>
        </a:lnSpc>
        <a:spcBef>
          <a:spcPct val="0"/>
        </a:spcBef>
        <a:buNone/>
        <a:defRPr sz="2700" b="1" kern="1200">
          <a:solidFill>
            <a:schemeClr val="bg1"/>
          </a:solidFill>
          <a:latin typeface="微软雅黑" panose="020B0503020204020204" pitchFamily="34" charset="-122"/>
          <a:ea typeface="微软雅黑" panose="020B0503020204020204" pitchFamily="34"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bwMode="auto">
          <a:xfrm>
            <a:off x="1144960" y="2442354"/>
            <a:ext cx="6868391" cy="1591573"/>
          </a:xfrm>
          <a:prstGeom prst="rect">
            <a:avLst/>
          </a:prstGeom>
          <a:noFill/>
          <a:ln>
            <a:miter lim="800000"/>
            <a:headEnd/>
            <a:tailEnd/>
          </a:ln>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a:lstStyle>
          <a:p>
            <a:pPr eaLnBrk="1" hangingPunct="1">
              <a:lnSpc>
                <a:spcPct val="150000"/>
              </a:lnSpc>
            </a:pPr>
            <a:r>
              <a:rPr lang="zh-CN" altLang="en-US" sz="4050" b="1" kern="0" dirty="0">
                <a:gradFill>
                  <a:gsLst>
                    <a:gs pos="0">
                      <a:schemeClr val="bg1"/>
                    </a:gs>
                    <a:gs pos="100000">
                      <a:schemeClr val="bg1"/>
                    </a:gs>
                  </a:gsLst>
                  <a:lin ang="5400000" scaled="0"/>
                </a:gradFill>
                <a:latin typeface="Rockwell" pitchFamily="18" charset="0"/>
                <a:ea typeface="微软雅黑" pitchFamily="34" charset="-122"/>
              </a:rPr>
              <a:t>东南大学</a:t>
            </a:r>
            <a:endParaRPr lang="en-US" altLang="zh-CN" sz="4050" b="1" kern="0" dirty="0">
              <a:gradFill>
                <a:gsLst>
                  <a:gs pos="0">
                    <a:schemeClr val="bg1"/>
                  </a:gs>
                  <a:gs pos="100000">
                    <a:schemeClr val="bg1"/>
                  </a:gs>
                </a:gsLst>
                <a:lin ang="5400000" scaled="0"/>
              </a:gradFill>
              <a:latin typeface="Rockwell" pitchFamily="18" charset="0"/>
              <a:ea typeface="微软雅黑" pitchFamily="34" charset="-122"/>
            </a:endParaRPr>
          </a:p>
          <a:p>
            <a:pPr eaLnBrk="1" hangingPunct="1">
              <a:lnSpc>
                <a:spcPct val="150000"/>
              </a:lnSpc>
            </a:pPr>
            <a:r>
              <a:rPr lang="zh-CN" altLang="en-US" sz="4050" b="1" kern="0" dirty="0">
                <a:gradFill>
                  <a:gsLst>
                    <a:gs pos="0">
                      <a:schemeClr val="bg1"/>
                    </a:gs>
                    <a:gs pos="100000">
                      <a:schemeClr val="bg1"/>
                    </a:gs>
                  </a:gsLst>
                  <a:lin ang="5400000" scaled="0"/>
                </a:gradFill>
                <a:latin typeface="Rockwell" pitchFamily="18" charset="0"/>
                <a:ea typeface="微软雅黑" pitchFamily="34" charset="-122"/>
              </a:rPr>
              <a:t>职称申报系统培训</a:t>
            </a:r>
            <a:endParaRPr lang="en-US" altLang="zh-CN" sz="4050" b="1" kern="0" dirty="0">
              <a:gradFill>
                <a:gsLst>
                  <a:gs pos="0">
                    <a:schemeClr val="bg1"/>
                  </a:gs>
                  <a:gs pos="100000">
                    <a:schemeClr val="bg1"/>
                  </a:gs>
                </a:gsLst>
                <a:lin ang="5400000" scaled="0"/>
              </a:gradFill>
              <a:latin typeface="Rockwell" pitchFamily="18" charset="0"/>
              <a:ea typeface="微软雅黑" pitchFamily="34" charset="-122"/>
            </a:endParaRPr>
          </a:p>
        </p:txBody>
      </p:sp>
      <p:sp>
        <p:nvSpPr>
          <p:cNvPr id="3" name="TextBox 11">
            <a:extLst>
              <a:ext uri="{FF2B5EF4-FFF2-40B4-BE49-F238E27FC236}">
                <a16:creationId xmlns:a16="http://schemas.microsoft.com/office/drawing/2014/main" id="{3EB7BCDE-ED81-454F-95AE-A5CD879BB012}"/>
              </a:ext>
            </a:extLst>
          </p:cNvPr>
          <p:cNvSpPr txBox="1">
            <a:spLocks noChangeArrowheads="1"/>
          </p:cNvSpPr>
          <p:nvPr/>
        </p:nvSpPr>
        <p:spPr bwMode="auto">
          <a:xfrm>
            <a:off x="1103690" y="4616530"/>
            <a:ext cx="6858000" cy="1488934"/>
          </a:xfrm>
          <a:prstGeom prst="rect">
            <a:avLst/>
          </a:prstGeom>
          <a:noFill/>
          <a:ln w="9525">
            <a:noFill/>
            <a:miter lim="800000"/>
            <a:headEnd/>
            <a:tailEnd/>
          </a:ln>
        </p:spPr>
        <p:txBody>
          <a:bodyPr>
            <a:spAutoFit/>
          </a:bodyPr>
          <a:lstStyle/>
          <a:p>
            <a:pPr algn="ctr">
              <a:lnSpc>
                <a:spcPct val="150000"/>
              </a:lnSpc>
              <a:defRPr/>
            </a:pPr>
            <a:r>
              <a:rPr lang="zh-CN" altLang="en-US" sz="2100" b="1" dirty="0">
                <a:solidFill>
                  <a:srgbClr val="4F6228"/>
                </a:solidFill>
                <a:latin typeface="Arial" pitchFamily="34" charset="0"/>
                <a:ea typeface="微软雅黑" pitchFamily="34" charset="-122"/>
                <a:cs typeface="Arial" pitchFamily="34" charset="0"/>
              </a:rPr>
              <a:t>人事处</a:t>
            </a:r>
            <a:endParaRPr lang="en-US" altLang="zh-CN" sz="2100" b="1" dirty="0">
              <a:solidFill>
                <a:srgbClr val="4F6228"/>
              </a:solidFill>
              <a:latin typeface="Arial" pitchFamily="34" charset="0"/>
              <a:ea typeface="微软雅黑" pitchFamily="34" charset="-122"/>
              <a:cs typeface="Arial" pitchFamily="34" charset="0"/>
            </a:endParaRPr>
          </a:p>
          <a:p>
            <a:pPr algn="ctr">
              <a:lnSpc>
                <a:spcPct val="150000"/>
              </a:lnSpc>
              <a:defRPr/>
            </a:pPr>
            <a:r>
              <a:rPr lang="zh-CN" altLang="en-US" sz="2100" b="1" dirty="0">
                <a:solidFill>
                  <a:srgbClr val="4F6228"/>
                </a:solidFill>
                <a:latin typeface="Arial" pitchFamily="34" charset="0"/>
                <a:ea typeface="微软雅黑" pitchFamily="34" charset="-122"/>
                <a:cs typeface="Arial" pitchFamily="34" charset="0"/>
              </a:rPr>
              <a:t>网络与信息中心</a:t>
            </a:r>
            <a:endParaRPr lang="en-US" altLang="zh-CN" sz="2100" b="1" dirty="0">
              <a:solidFill>
                <a:srgbClr val="4F6228"/>
              </a:solidFill>
              <a:latin typeface="Arial" pitchFamily="34" charset="0"/>
              <a:ea typeface="微软雅黑" pitchFamily="34" charset="-122"/>
              <a:cs typeface="Arial" pitchFamily="34" charset="0"/>
            </a:endParaRPr>
          </a:p>
          <a:p>
            <a:pPr algn="ctr">
              <a:lnSpc>
                <a:spcPct val="150000"/>
              </a:lnSpc>
              <a:defRPr/>
            </a:pPr>
            <a:r>
              <a:rPr lang="en-US" altLang="zh-CN" sz="2100" b="1" dirty="0">
                <a:solidFill>
                  <a:srgbClr val="4F6228"/>
                </a:solidFill>
                <a:latin typeface="Arial" pitchFamily="34" charset="0"/>
                <a:ea typeface="微软雅黑" pitchFamily="34" charset="-122"/>
                <a:cs typeface="Arial" pitchFamily="34" charset="0"/>
              </a:rPr>
              <a:t>2022</a:t>
            </a:r>
            <a:r>
              <a:rPr lang="zh-CN" altLang="en-US" sz="2100" b="1" dirty="0">
                <a:solidFill>
                  <a:srgbClr val="4F6228"/>
                </a:solidFill>
                <a:latin typeface="Arial" pitchFamily="34" charset="0"/>
                <a:ea typeface="微软雅黑" pitchFamily="34" charset="-122"/>
                <a:cs typeface="Arial" pitchFamily="34" charset="0"/>
              </a:rPr>
              <a:t>年  </a:t>
            </a:r>
            <a:r>
              <a:rPr lang="en-US" altLang="zh-CN" sz="2100" b="1" dirty="0">
                <a:solidFill>
                  <a:srgbClr val="4F6228"/>
                </a:solidFill>
                <a:latin typeface="Arial" pitchFamily="34" charset="0"/>
                <a:ea typeface="微软雅黑" pitchFamily="34" charset="-122"/>
                <a:cs typeface="Arial" pitchFamily="34" charset="0"/>
              </a:rPr>
              <a:t>3</a:t>
            </a:r>
            <a:r>
              <a:rPr lang="zh-CN" altLang="en-US" sz="2100" b="1" dirty="0">
                <a:solidFill>
                  <a:srgbClr val="4F6228"/>
                </a:solidFill>
                <a:latin typeface="Arial" pitchFamily="34" charset="0"/>
                <a:ea typeface="微软雅黑" pitchFamily="34" charset="-122"/>
                <a:cs typeface="Arial" pitchFamily="34" charset="0"/>
              </a:rPr>
              <a:t> 月  </a:t>
            </a:r>
            <a:endParaRPr lang="en-US" altLang="zh-CN" sz="2100" b="1" dirty="0">
              <a:solidFill>
                <a:srgbClr val="4F6228"/>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28724812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757307" y="1881527"/>
            <a:ext cx="6851809" cy="3908108"/>
          </a:xfrm>
          <a:prstGeom prst="rect">
            <a:avLst/>
          </a:prstGeom>
        </p:spPr>
      </p:pic>
      <p:sp>
        <p:nvSpPr>
          <p:cNvPr id="35841" name="标题 1"/>
          <p:cNvSpPr>
            <a:spLocks noGrp="1"/>
          </p:cNvSpPr>
          <p:nvPr>
            <p:ph type="title"/>
          </p:nvPr>
        </p:nvSpPr>
        <p:spPr>
          <a:xfrm>
            <a:off x="457201" y="890351"/>
            <a:ext cx="6938486" cy="367903"/>
          </a:xfrm>
          <a:noFill/>
          <a:ln>
            <a:noFill/>
          </a:ln>
        </p:spPr>
        <p:txBody>
          <a:bodyPr anchor="t" anchorCtr="0"/>
          <a:lstStyle/>
          <a:p>
            <a:r>
              <a:rPr lang="zh-CN" altLang="en-US" sz="2100" dirty="0"/>
              <a:t>系统首次开放手动填写数据的功能，此模块的数据在打印之后需要去职能部门线下审核</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169671" y="1376363"/>
            <a:ext cx="6944201" cy="398907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Box 5"/>
          <p:cNvSpPr txBox="1"/>
          <p:nvPr/>
        </p:nvSpPr>
        <p:spPr>
          <a:xfrm>
            <a:off x="1503760" y="926306"/>
            <a:ext cx="6000750" cy="300082"/>
          </a:xfrm>
          <a:prstGeom prst="rect">
            <a:avLst/>
          </a:prstGeom>
          <a:noFill/>
          <a:ln w="9525">
            <a:noFill/>
          </a:ln>
        </p:spPr>
        <p:txBody>
          <a:bodyPr wrap="square" anchor="t" anchorCtr="0">
            <a:spAutoFit/>
          </a:bodyPr>
          <a:lstStyle/>
          <a:p>
            <a:pPr algn="ctr"/>
            <a:r>
              <a:rPr lang="zh-CN" altLang="en-US" sz="1350" b="1" dirty="0">
                <a:solidFill>
                  <a:srgbClr val="FF0000"/>
                </a:solidFill>
                <a:latin typeface="宋体" panose="02010600030101010101" pitchFamily="2" charset="-122"/>
                <a:ea typeface="宋体" panose="02010600030101010101" pitchFamily="2" charset="-122"/>
              </a:rPr>
              <a:t>“预览”报表，提交审核</a:t>
            </a:r>
            <a:endParaRPr lang="en-US" altLang="zh-CN" sz="1350" b="1" dirty="0">
              <a:solidFill>
                <a:srgbClr val="FF0000"/>
              </a:solidFill>
              <a:latin typeface="宋体" panose="02010600030101010101" pitchFamily="2" charset="-122"/>
              <a:ea typeface="宋体" panose="02010600030101010101" pitchFamily="2" charset="-122"/>
            </a:endParaRPr>
          </a:p>
        </p:txBody>
      </p:sp>
      <p:pic>
        <p:nvPicPr>
          <p:cNvPr id="21506" name="图片 1"/>
          <p:cNvPicPr>
            <a:picLocks noChangeAspect="1"/>
          </p:cNvPicPr>
          <p:nvPr/>
        </p:nvPicPr>
        <p:blipFill>
          <a:blip r:embed="rId2"/>
          <a:stretch>
            <a:fillRect/>
          </a:stretch>
        </p:blipFill>
        <p:spPr>
          <a:xfrm>
            <a:off x="1328737" y="1202531"/>
            <a:ext cx="6568679" cy="4300538"/>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txBox="1"/>
          <p:nvPr/>
        </p:nvSpPr>
        <p:spPr>
          <a:xfrm>
            <a:off x="2221708" y="2786063"/>
            <a:ext cx="5013722" cy="715566"/>
          </a:xfrm>
          <a:prstGeom prst="rect">
            <a:avLst/>
          </a:prstGeom>
          <a:noFill/>
          <a:ln w="9525">
            <a:noFill/>
          </a:ln>
        </p:spPr>
        <p:txBody>
          <a:bodyPr anchor="ctr" anchorCtr="0"/>
          <a:lstStyle/>
          <a:p>
            <a:pPr algn="ctr" eaLnBrk="0" hangingPunct="0"/>
            <a:r>
              <a:rPr lang="zh-CN" altLang="en-US" sz="3600" b="1" dirty="0">
                <a:solidFill>
                  <a:srgbClr val="99CC00"/>
                </a:solidFill>
                <a:latin typeface="微软雅黑" panose="020B0503020204020204" pitchFamily="34" charset="-122"/>
                <a:ea typeface="微软雅黑" panose="020B0503020204020204" pitchFamily="34" charset="-122"/>
              </a:rPr>
              <a:t>审核界面（职能部门）</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图片 1"/>
          <p:cNvPicPr>
            <a:picLocks noChangeAspect="1"/>
          </p:cNvPicPr>
          <p:nvPr/>
        </p:nvPicPr>
        <p:blipFill>
          <a:blip r:embed="rId2"/>
          <a:stretch>
            <a:fillRect/>
          </a:stretch>
        </p:blipFill>
        <p:spPr>
          <a:xfrm>
            <a:off x="1290639" y="2431256"/>
            <a:ext cx="6679406" cy="1743075"/>
          </a:xfrm>
          <a:prstGeom prst="rect">
            <a:avLst/>
          </a:prstGeom>
          <a:noFill/>
          <a:ln w="9525">
            <a:noFill/>
          </a:ln>
        </p:spPr>
      </p:pic>
      <p:sp>
        <p:nvSpPr>
          <p:cNvPr id="3" name="文本框 2"/>
          <p:cNvSpPr txBox="1"/>
          <p:nvPr/>
        </p:nvSpPr>
        <p:spPr>
          <a:xfrm>
            <a:off x="1706878" y="1781175"/>
            <a:ext cx="3223262" cy="300082"/>
          </a:xfrm>
          <a:prstGeom prst="rect">
            <a:avLst/>
          </a:prstGeom>
          <a:noFill/>
        </p:spPr>
        <p:txBody>
          <a:bodyPr wrap="square" rtlCol="0">
            <a:spAutoFit/>
            <a:scene3d>
              <a:camera prst="orthographicFront"/>
              <a:lightRig rig="threePt" dir="t"/>
            </a:scene3d>
          </a:bodyPr>
          <a:lstStyle/>
          <a:p>
            <a:r>
              <a:rPr lang="zh-CN" altLang="en-US" sz="135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rPr>
              <a:t>点击审核，进入审核详情页面</a:t>
            </a:r>
            <a:endParaRPr lang="zh-CN" altLang="en-US" sz="1350" noProof="1">
              <a:ln w="22225">
                <a:solidFill>
                  <a:schemeClr val="accent2"/>
                </a:solidFill>
                <a:prstDash val="solid"/>
              </a:ln>
              <a:solidFill>
                <a:schemeClr val="accent2">
                  <a:lumMod val="40000"/>
                  <a:lumOff val="60000"/>
                </a:schemeClr>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图片 1"/>
          <p:cNvPicPr>
            <a:picLocks noChangeAspect="1"/>
          </p:cNvPicPr>
          <p:nvPr/>
        </p:nvPicPr>
        <p:blipFill>
          <a:blip r:embed="rId2"/>
          <a:stretch>
            <a:fillRect/>
          </a:stretch>
        </p:blipFill>
        <p:spPr>
          <a:xfrm>
            <a:off x="1173956" y="1357313"/>
            <a:ext cx="6848475" cy="4143375"/>
          </a:xfrm>
          <a:prstGeom prst="rect">
            <a:avLst/>
          </a:prstGeom>
          <a:noFill/>
          <a:ln w="9525">
            <a:noFill/>
          </a:ln>
        </p:spPr>
      </p:pic>
      <p:sp>
        <p:nvSpPr>
          <p:cNvPr id="3" name="文本框 2"/>
          <p:cNvSpPr txBox="1"/>
          <p:nvPr/>
        </p:nvSpPr>
        <p:spPr>
          <a:xfrm>
            <a:off x="1277776" y="982980"/>
            <a:ext cx="3198495" cy="300082"/>
          </a:xfrm>
          <a:prstGeom prst="rect">
            <a:avLst/>
          </a:prstGeom>
          <a:noFill/>
        </p:spPr>
        <p:txBody>
          <a:bodyPr wrap="square" rtlCol="0">
            <a:spAutoFit/>
            <a:scene3d>
              <a:camera prst="orthographicFront"/>
              <a:lightRig rig="threePt" dir="t"/>
            </a:scene3d>
          </a:bodyPr>
          <a:lstStyle/>
          <a:p>
            <a:r>
              <a:rPr lang="zh-CN" altLang="en-US" sz="1350" noProof="1">
                <a:ln w="22225">
                  <a:solidFill>
                    <a:schemeClr val="accent2"/>
                  </a:solidFill>
                  <a:prstDash val="solid"/>
                </a:ln>
                <a:solidFill>
                  <a:schemeClr val="bg1"/>
                </a:solidFill>
                <a:latin typeface="Arial" panose="020B0604020202020204" pitchFamily="34" charset="0"/>
                <a:ea typeface="宋体" panose="02010600030101010101" pitchFamily="2" charset="-122"/>
              </a:rPr>
              <a:t>勾选数据，点击</a:t>
            </a:r>
            <a:r>
              <a:rPr lang="en-US" altLang="zh-CN" sz="1350" noProof="1">
                <a:ln w="22225">
                  <a:solidFill>
                    <a:schemeClr val="accent2"/>
                  </a:solidFill>
                  <a:prstDash val="solid"/>
                </a:ln>
                <a:solidFill>
                  <a:schemeClr val="bg1"/>
                </a:solidFill>
                <a:latin typeface="Arial" panose="020B0604020202020204" pitchFamily="34" charset="0"/>
                <a:ea typeface="宋体" panose="02010600030101010101" pitchFamily="2" charset="-122"/>
              </a:rPr>
              <a:t>“</a:t>
            </a:r>
            <a:r>
              <a:rPr lang="zh-CN" altLang="en-US" sz="1350" noProof="1">
                <a:ln w="22225">
                  <a:solidFill>
                    <a:schemeClr val="accent2"/>
                  </a:solidFill>
                  <a:prstDash val="solid"/>
                </a:ln>
                <a:solidFill>
                  <a:schemeClr val="bg1"/>
                </a:solidFill>
                <a:latin typeface="Arial" panose="020B0604020202020204" pitchFamily="34" charset="0"/>
                <a:ea typeface="宋体" panose="02010600030101010101" pitchFamily="2" charset="-122"/>
              </a:rPr>
              <a:t>通过</a:t>
            </a:r>
            <a:r>
              <a:rPr lang="en-US" altLang="zh-CN" sz="1350" noProof="1">
                <a:ln w="22225">
                  <a:solidFill>
                    <a:schemeClr val="accent2"/>
                  </a:solidFill>
                  <a:prstDash val="solid"/>
                </a:ln>
                <a:solidFill>
                  <a:schemeClr val="bg1"/>
                </a:solidFill>
                <a:latin typeface="Arial" panose="020B0604020202020204" pitchFamily="34" charset="0"/>
                <a:ea typeface="宋体" panose="02010600030101010101" pitchFamily="2" charset="-122"/>
              </a:rPr>
              <a:t>”</a:t>
            </a:r>
            <a:r>
              <a:rPr lang="zh-CN" altLang="en-US" sz="1350" noProof="1">
                <a:ln w="22225">
                  <a:solidFill>
                    <a:schemeClr val="accent2"/>
                  </a:solidFill>
                  <a:prstDash val="solid"/>
                </a:ln>
                <a:solidFill>
                  <a:schemeClr val="bg1"/>
                </a:solidFill>
                <a:latin typeface="Arial" panose="020B0604020202020204" pitchFamily="34" charset="0"/>
                <a:ea typeface="宋体" panose="02010600030101010101" pitchFamily="2" charset="-122"/>
              </a:rPr>
              <a:t>或者</a:t>
            </a:r>
            <a:r>
              <a:rPr lang="en-US" altLang="zh-CN" sz="1350" noProof="1">
                <a:ln w="22225">
                  <a:solidFill>
                    <a:schemeClr val="accent2"/>
                  </a:solidFill>
                  <a:prstDash val="solid"/>
                </a:ln>
                <a:solidFill>
                  <a:schemeClr val="bg1"/>
                </a:solidFill>
                <a:latin typeface="Arial" panose="020B0604020202020204" pitchFamily="34" charset="0"/>
                <a:ea typeface="宋体" panose="02010600030101010101" pitchFamily="2" charset="-122"/>
              </a:rPr>
              <a:t>“</a:t>
            </a:r>
            <a:r>
              <a:rPr lang="zh-CN" altLang="en-US" sz="1350" noProof="1">
                <a:ln w="22225">
                  <a:solidFill>
                    <a:schemeClr val="accent2"/>
                  </a:solidFill>
                  <a:prstDash val="solid"/>
                </a:ln>
                <a:solidFill>
                  <a:schemeClr val="bg1"/>
                </a:solidFill>
                <a:latin typeface="Arial" panose="020B0604020202020204" pitchFamily="34" charset="0"/>
                <a:ea typeface="宋体" panose="02010600030101010101" pitchFamily="2" charset="-122"/>
              </a:rPr>
              <a:t>退回</a:t>
            </a:r>
            <a:r>
              <a:rPr lang="en-US" altLang="zh-CN" sz="1350" noProof="1">
                <a:ln w="22225">
                  <a:solidFill>
                    <a:schemeClr val="accent2"/>
                  </a:solidFill>
                  <a:prstDash val="solid"/>
                </a:ln>
                <a:solidFill>
                  <a:schemeClr val="bg1"/>
                </a:solidFill>
                <a:latin typeface="Arial" panose="020B0604020202020204" pitchFamily="34" charset="0"/>
                <a:ea typeface="宋体" panose="02010600030101010101" pitchFamily="2" charset="-122"/>
              </a:rPr>
              <a:t>”</a:t>
            </a:r>
            <a:endParaRPr lang="en-US" altLang="zh-CN" sz="1350" noProof="1">
              <a:ln w="22225">
                <a:solidFill>
                  <a:schemeClr val="accent2"/>
                </a:solidFill>
                <a:prstDash val="solid"/>
              </a:ln>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txBox="1"/>
          <p:nvPr/>
        </p:nvSpPr>
        <p:spPr>
          <a:xfrm>
            <a:off x="2371725" y="2786063"/>
            <a:ext cx="4938713" cy="715566"/>
          </a:xfrm>
          <a:prstGeom prst="rect">
            <a:avLst/>
          </a:prstGeom>
          <a:noFill/>
          <a:ln w="9525">
            <a:noFill/>
          </a:ln>
        </p:spPr>
        <p:txBody>
          <a:bodyPr anchor="ctr" anchorCtr="0"/>
          <a:lstStyle/>
          <a:p>
            <a:pPr algn="ctr" eaLnBrk="0" hangingPunct="0"/>
            <a:r>
              <a:rPr lang="zh-CN" altLang="en-US" sz="3600" b="1" dirty="0">
                <a:solidFill>
                  <a:srgbClr val="99CC00"/>
                </a:solidFill>
                <a:latin typeface="微软雅黑" panose="020B0503020204020204" pitchFamily="34" charset="-122"/>
                <a:ea typeface="微软雅黑" panose="020B0503020204020204" pitchFamily="34" charset="-122"/>
              </a:rPr>
              <a:t>审核界面（人事秘书）</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图片 1"/>
          <p:cNvPicPr>
            <a:picLocks noChangeAspect="1"/>
          </p:cNvPicPr>
          <p:nvPr/>
        </p:nvPicPr>
        <p:blipFill>
          <a:blip r:embed="rId2"/>
          <a:stretch>
            <a:fillRect/>
          </a:stretch>
        </p:blipFill>
        <p:spPr>
          <a:xfrm>
            <a:off x="1138237" y="2124076"/>
            <a:ext cx="6891338" cy="2507456"/>
          </a:xfrm>
          <a:prstGeom prst="rect">
            <a:avLst/>
          </a:prstGeom>
          <a:noFill/>
          <a:ln w="9525">
            <a:noFill/>
          </a:ln>
        </p:spPr>
      </p:pic>
      <p:sp>
        <p:nvSpPr>
          <p:cNvPr id="3" name="文本框 2"/>
          <p:cNvSpPr txBox="1"/>
          <p:nvPr/>
        </p:nvSpPr>
        <p:spPr>
          <a:xfrm>
            <a:off x="1353976" y="1478756"/>
            <a:ext cx="3223262" cy="300082"/>
          </a:xfrm>
          <a:prstGeom prst="rect">
            <a:avLst/>
          </a:prstGeom>
          <a:noFill/>
        </p:spPr>
        <p:txBody>
          <a:bodyPr wrap="square" rtlCol="0">
            <a:spAutoFit/>
            <a:scene3d>
              <a:camera prst="orthographicFront"/>
              <a:lightRig rig="threePt" dir="t"/>
            </a:scene3d>
          </a:bodyPr>
          <a:lstStyle/>
          <a:p>
            <a:r>
              <a:rPr lang="zh-CN" altLang="en-US" sz="135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rPr>
              <a:t>点击审核，进入审核详情页面</a:t>
            </a:r>
            <a:endParaRPr lang="zh-CN" altLang="en-US" sz="1350" noProof="1">
              <a:ln w="22225">
                <a:solidFill>
                  <a:schemeClr val="accent2"/>
                </a:solidFill>
                <a:prstDash val="solid"/>
              </a:ln>
              <a:solidFill>
                <a:schemeClr val="accent2">
                  <a:lumMod val="40000"/>
                  <a:lumOff val="60000"/>
                </a:schemeClr>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图片 2"/>
          <p:cNvPicPr>
            <a:picLocks noChangeAspect="1"/>
          </p:cNvPicPr>
          <p:nvPr/>
        </p:nvPicPr>
        <p:blipFill>
          <a:blip r:embed="rId2"/>
          <a:stretch>
            <a:fillRect/>
          </a:stretch>
        </p:blipFill>
        <p:spPr>
          <a:xfrm>
            <a:off x="1036865" y="1459742"/>
            <a:ext cx="6642497" cy="4093369"/>
          </a:xfrm>
          <a:prstGeom prst="rect">
            <a:avLst/>
          </a:prstGeom>
          <a:noFill/>
          <a:ln w="9525">
            <a:noFill/>
          </a:ln>
        </p:spPr>
      </p:pic>
      <p:sp>
        <p:nvSpPr>
          <p:cNvPr id="4" name="文本框 3"/>
          <p:cNvSpPr txBox="1"/>
          <p:nvPr/>
        </p:nvSpPr>
        <p:spPr>
          <a:xfrm>
            <a:off x="1172188" y="1028665"/>
            <a:ext cx="3962873" cy="300082"/>
          </a:xfrm>
          <a:prstGeom prst="rect">
            <a:avLst/>
          </a:prstGeom>
          <a:noFill/>
        </p:spPr>
        <p:txBody>
          <a:bodyPr wrap="square" rtlCol="0">
            <a:spAutoFit/>
            <a:scene3d>
              <a:camera prst="orthographicFront"/>
              <a:lightRig rig="threePt" dir="t"/>
            </a:scene3d>
          </a:bodyPr>
          <a:lstStyle/>
          <a:p>
            <a:r>
              <a:rPr lang="zh-CN" altLang="en-US" sz="135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rPr>
              <a:t>业务数据全部审核完成，点击</a:t>
            </a:r>
            <a:r>
              <a:rPr lang="en-US" altLang="zh-CN" sz="135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rPr>
              <a:t>“</a:t>
            </a:r>
            <a:r>
              <a:rPr lang="zh-CN" altLang="en-US" sz="135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rPr>
              <a:t>通过</a:t>
            </a:r>
            <a:r>
              <a:rPr lang="en-US" altLang="zh-CN" sz="135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rPr>
              <a:t>”</a:t>
            </a:r>
            <a:r>
              <a:rPr lang="zh-CN" altLang="en-US" sz="135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rPr>
              <a:t>即可</a:t>
            </a:r>
            <a:endParaRPr lang="zh-CN" altLang="en-US" sz="1350" noProof="1">
              <a:ln w="22225">
                <a:solidFill>
                  <a:schemeClr val="accent2"/>
                </a:solidFill>
                <a:prstDash val="solid"/>
              </a:ln>
              <a:solidFill>
                <a:schemeClr val="accent2">
                  <a:lumMod val="40000"/>
                  <a:lumOff val="60000"/>
                </a:schemeClr>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70159" y="907256"/>
            <a:ext cx="6408896" cy="300082"/>
          </a:xfrm>
          <a:prstGeom prst="rect">
            <a:avLst/>
          </a:prstGeom>
          <a:noFill/>
        </p:spPr>
        <p:txBody>
          <a:bodyPr wrap="square" rtlCol="0">
            <a:spAutoFit/>
            <a:scene3d>
              <a:camera prst="orthographicFront"/>
              <a:lightRig rig="threePt" dir="t"/>
            </a:scene3d>
          </a:bodyPr>
          <a:lstStyle/>
          <a:p>
            <a:r>
              <a:rPr lang="zh-CN" altLang="en-US" sz="135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rPr>
              <a:t>业务数据退回，必须是审核完成的数据才能退回，审核中的数据请职能部门退回</a:t>
            </a:r>
            <a:endParaRPr lang="en-US" sz="1350" noProof="1">
              <a:ln w="22225">
                <a:solidFill>
                  <a:schemeClr val="accent2"/>
                </a:solidFill>
                <a:prstDash val="solid"/>
              </a:ln>
              <a:solidFill>
                <a:schemeClr val="accent2">
                  <a:lumMod val="40000"/>
                  <a:lumOff val="60000"/>
                </a:schemeClr>
              </a:solidFill>
            </a:endParaRPr>
          </a:p>
        </p:txBody>
      </p:sp>
      <p:pic>
        <p:nvPicPr>
          <p:cNvPr id="28674" name="图片 1"/>
          <p:cNvPicPr>
            <a:picLocks noChangeAspect="1"/>
          </p:cNvPicPr>
          <p:nvPr/>
        </p:nvPicPr>
        <p:blipFill>
          <a:blip r:embed="rId2"/>
          <a:stretch>
            <a:fillRect/>
          </a:stretch>
        </p:blipFill>
        <p:spPr>
          <a:xfrm>
            <a:off x="1158478" y="1183482"/>
            <a:ext cx="6880622" cy="4407694"/>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nvGraphicFramePr>
        <p:xfrm>
          <a:off x="1410868" y="1660902"/>
          <a:ext cx="6322263" cy="41255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27918" y="1102246"/>
            <a:ext cx="6408896" cy="300082"/>
          </a:xfrm>
          <a:prstGeom prst="rect">
            <a:avLst/>
          </a:prstGeom>
          <a:noFill/>
        </p:spPr>
        <p:txBody>
          <a:bodyPr wrap="square" rtlCol="0">
            <a:spAutoFit/>
            <a:scene3d>
              <a:camera prst="orthographicFront"/>
              <a:lightRig rig="threePt" dir="t"/>
            </a:scene3d>
          </a:bodyPr>
          <a:lstStyle/>
          <a:p>
            <a:r>
              <a:rPr lang="zh-CN" altLang="en-US" sz="135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rPr>
              <a:t>系统相比</a:t>
            </a:r>
            <a:r>
              <a:rPr lang="en-US" altLang="zh-CN" sz="135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rPr>
              <a:t>2020</a:t>
            </a:r>
            <a:r>
              <a:rPr lang="zh-CN" altLang="en-US" sz="135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rPr>
              <a:t>年的变化</a:t>
            </a:r>
            <a:endParaRPr lang="zh-CN" altLang="en-US" sz="1350" noProof="1">
              <a:ln w="22225">
                <a:solidFill>
                  <a:schemeClr val="accent2"/>
                </a:solidFill>
                <a:prstDash val="solid"/>
              </a:ln>
              <a:solidFill>
                <a:schemeClr val="accent2">
                  <a:lumMod val="40000"/>
                  <a:lumOff val="60000"/>
                </a:schemeClr>
              </a:solidFill>
            </a:endParaRPr>
          </a:p>
        </p:txBody>
      </p:sp>
      <p:pic>
        <p:nvPicPr>
          <p:cNvPr id="29698" name="图片 1"/>
          <p:cNvPicPr>
            <a:picLocks noChangeAspect="1"/>
          </p:cNvPicPr>
          <p:nvPr/>
        </p:nvPicPr>
        <p:blipFill>
          <a:blip r:embed="rId3"/>
          <a:stretch>
            <a:fillRect/>
          </a:stretch>
        </p:blipFill>
        <p:spPr>
          <a:xfrm>
            <a:off x="831941" y="1705997"/>
            <a:ext cx="6800850" cy="992981"/>
          </a:xfrm>
          <a:prstGeom prst="rect">
            <a:avLst/>
          </a:prstGeom>
          <a:noFill/>
          <a:ln w="9525">
            <a:noFill/>
          </a:ln>
        </p:spPr>
      </p:pic>
      <p:pic>
        <p:nvPicPr>
          <p:cNvPr id="29699" name="图片 4"/>
          <p:cNvPicPr>
            <a:picLocks noChangeAspect="1"/>
          </p:cNvPicPr>
          <p:nvPr/>
        </p:nvPicPr>
        <p:blipFill>
          <a:blip r:embed="rId4"/>
          <a:stretch>
            <a:fillRect/>
          </a:stretch>
        </p:blipFill>
        <p:spPr>
          <a:xfrm>
            <a:off x="1171575" y="2833961"/>
            <a:ext cx="6553200" cy="2783681"/>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txBox="1"/>
          <p:nvPr/>
        </p:nvSpPr>
        <p:spPr>
          <a:xfrm>
            <a:off x="3086100" y="2786063"/>
            <a:ext cx="3039666" cy="715566"/>
          </a:xfrm>
          <a:prstGeom prst="rect">
            <a:avLst/>
          </a:prstGeom>
          <a:noFill/>
          <a:ln w="9525">
            <a:noFill/>
          </a:ln>
        </p:spPr>
        <p:txBody>
          <a:bodyPr anchor="ctr" anchorCtr="0"/>
          <a:lstStyle/>
          <a:p>
            <a:pPr algn="ctr" eaLnBrk="0" hangingPunct="0"/>
            <a:r>
              <a:rPr lang="zh-CN" altLang="en-US" sz="3600" b="1" dirty="0">
                <a:solidFill>
                  <a:srgbClr val="99CC00"/>
                </a:solidFill>
                <a:latin typeface="微软雅黑" panose="020B0503020204020204" pitchFamily="34" charset="-122"/>
                <a:ea typeface="微软雅黑" panose="020B0503020204020204" pitchFamily="34" charset="-122"/>
              </a:rPr>
              <a:t>数据介绍</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a:spLocks noGrp="1"/>
          </p:cNvSpPr>
          <p:nvPr>
            <p:ph type="title"/>
          </p:nvPr>
        </p:nvSpPr>
        <p:spPr>
          <a:xfrm>
            <a:off x="1385888" y="998936"/>
            <a:ext cx="6172200" cy="367903"/>
          </a:xfrm>
          <a:noFill/>
          <a:ln>
            <a:noFill/>
          </a:ln>
        </p:spPr>
        <p:txBody>
          <a:bodyPr anchor="t" anchorCtr="0"/>
          <a:lstStyle/>
          <a:p>
            <a:r>
              <a:rPr lang="zh-CN" altLang="en-US" kern="1200" dirty="0">
                <a:solidFill>
                  <a:srgbClr val="99CC00"/>
                </a:solidFill>
                <a:latin typeface="微软雅黑" panose="020B0503020204020204" pitchFamily="34" charset="-122"/>
                <a:ea typeface="微软雅黑" panose="020B0503020204020204" pitchFamily="34" charset="-122"/>
                <a:cs typeface="+mj-cs"/>
              </a:rPr>
              <a:t>数据集成总体方案</a:t>
            </a:r>
          </a:p>
        </p:txBody>
      </p:sp>
      <p:sp>
        <p:nvSpPr>
          <p:cNvPr id="32770" name="Rectangle 6"/>
          <p:cNvSpPr/>
          <p:nvPr/>
        </p:nvSpPr>
        <p:spPr>
          <a:xfrm>
            <a:off x="1250158" y="-365544"/>
            <a:ext cx="184731" cy="300082"/>
          </a:xfrm>
          <a:prstGeom prst="rect">
            <a:avLst/>
          </a:prstGeom>
          <a:noFill/>
          <a:ln w="9525">
            <a:noFill/>
          </a:ln>
        </p:spPr>
        <p:txBody>
          <a:bodyPr wrap="none" anchor="ctr" anchorCtr="0">
            <a:spAutoFit/>
          </a:bodyPr>
          <a:lstStyle/>
          <a:p>
            <a:endParaRPr lang="zh-CN" altLang="en-US" sz="1350" dirty="0">
              <a:latin typeface="Arial" panose="020B0604020202020204" pitchFamily="34" charset="0"/>
              <a:ea typeface="宋体" panose="02010600030101010101" pitchFamily="2" charset="-122"/>
            </a:endParaRPr>
          </a:p>
        </p:txBody>
      </p:sp>
      <p:sp>
        <p:nvSpPr>
          <p:cNvPr id="8" name="流程图: 磁盘 7"/>
          <p:cNvSpPr/>
          <p:nvPr/>
        </p:nvSpPr>
        <p:spPr>
          <a:xfrm>
            <a:off x="1732360" y="1390650"/>
            <a:ext cx="1285875" cy="482204"/>
          </a:xfrm>
          <a:prstGeom prst="flowChartMagneticDisk">
            <a:avLst/>
          </a:prstGeom>
        </p:spPr>
        <p:style>
          <a:lnRef idx="1">
            <a:schemeClr val="accent1"/>
          </a:lnRef>
          <a:fillRef idx="2">
            <a:schemeClr val="accent1"/>
          </a:fillRef>
          <a:effectRef idx="1">
            <a:schemeClr val="accent1"/>
          </a:effectRef>
          <a:fontRef idx="minor">
            <a:schemeClr val="dk1"/>
          </a:fontRef>
        </p:style>
        <p:txBody>
          <a:bodyPr anchor="ctr"/>
          <a:lstStyle/>
          <a:p>
            <a:pPr algn="ctr" fontAlgn="base">
              <a:spcBef>
                <a:spcPct val="0"/>
              </a:spcBef>
              <a:spcAft>
                <a:spcPct val="0"/>
              </a:spcAft>
              <a:defRPr/>
            </a:pPr>
            <a:r>
              <a:rPr lang="zh-CN" altLang="en-US" sz="1200" b="1" dirty="0">
                <a:solidFill>
                  <a:schemeClr val="bg1">
                    <a:lumMod val="50000"/>
                  </a:schemeClr>
                </a:solidFill>
              </a:rPr>
              <a:t>研究生系统</a:t>
            </a:r>
          </a:p>
        </p:txBody>
      </p:sp>
      <p:sp>
        <p:nvSpPr>
          <p:cNvPr id="9" name="流程图: 多文档 8"/>
          <p:cNvSpPr/>
          <p:nvPr/>
        </p:nvSpPr>
        <p:spPr>
          <a:xfrm>
            <a:off x="1732361" y="4269581"/>
            <a:ext cx="1446610" cy="696516"/>
          </a:xfrm>
          <a:prstGeom prst="flowChartMultidocument">
            <a:avLst/>
          </a:prstGeom>
        </p:spPr>
        <p:style>
          <a:lnRef idx="1">
            <a:schemeClr val="accent1"/>
          </a:lnRef>
          <a:fillRef idx="2">
            <a:schemeClr val="accent1"/>
          </a:fillRef>
          <a:effectRef idx="1">
            <a:schemeClr val="accent1"/>
          </a:effectRef>
          <a:fontRef idx="minor">
            <a:schemeClr val="dk1"/>
          </a:fontRef>
        </p:style>
        <p:txBody>
          <a:bodyPr anchor="ctr"/>
          <a:lstStyle/>
          <a:p>
            <a:pPr algn="ctr" fontAlgn="base">
              <a:spcBef>
                <a:spcPct val="0"/>
              </a:spcBef>
              <a:spcAft>
                <a:spcPct val="0"/>
              </a:spcAft>
              <a:defRPr/>
            </a:pPr>
            <a:r>
              <a:rPr lang="zh-CN" altLang="en-US" sz="1200" b="1" dirty="0">
                <a:solidFill>
                  <a:schemeClr val="bg1">
                    <a:lumMod val="50000"/>
                  </a:schemeClr>
                </a:solidFill>
                <a:latin typeface="+mn-ea"/>
              </a:rPr>
              <a:t>研究生院教改、班主任、授课竞赛</a:t>
            </a:r>
            <a:r>
              <a:rPr lang="en-US" altLang="zh-CN" sz="1200" b="1" dirty="0">
                <a:solidFill>
                  <a:schemeClr val="bg1">
                    <a:lumMod val="50000"/>
                  </a:schemeClr>
                </a:solidFill>
                <a:latin typeface="+mn-ea"/>
              </a:rPr>
              <a:t>EXCEL</a:t>
            </a:r>
            <a:r>
              <a:rPr lang="zh-CN" altLang="en-US" sz="1200" b="1" dirty="0">
                <a:solidFill>
                  <a:schemeClr val="bg1">
                    <a:lumMod val="50000"/>
                  </a:schemeClr>
                </a:solidFill>
                <a:latin typeface="+mn-ea"/>
              </a:rPr>
              <a:t>数据</a:t>
            </a:r>
          </a:p>
        </p:txBody>
      </p:sp>
      <p:sp>
        <p:nvSpPr>
          <p:cNvPr id="10" name="流程图: 磁盘 9"/>
          <p:cNvSpPr/>
          <p:nvPr/>
        </p:nvSpPr>
        <p:spPr>
          <a:xfrm>
            <a:off x="1732360" y="1980010"/>
            <a:ext cx="1285875" cy="428625"/>
          </a:xfrm>
          <a:prstGeom prst="flowChartMagneticDisk">
            <a:avLst/>
          </a:prstGeom>
        </p:spPr>
        <p:style>
          <a:lnRef idx="1">
            <a:schemeClr val="accent1"/>
          </a:lnRef>
          <a:fillRef idx="2">
            <a:schemeClr val="accent1"/>
          </a:fillRef>
          <a:effectRef idx="1">
            <a:schemeClr val="accent1"/>
          </a:effectRef>
          <a:fontRef idx="minor">
            <a:schemeClr val="dk1"/>
          </a:fontRef>
        </p:style>
        <p:txBody>
          <a:bodyPr anchor="ctr"/>
          <a:lstStyle/>
          <a:p>
            <a:pPr algn="ctr" fontAlgn="base">
              <a:spcBef>
                <a:spcPct val="0"/>
              </a:spcBef>
              <a:spcAft>
                <a:spcPct val="0"/>
              </a:spcAft>
              <a:defRPr/>
            </a:pPr>
            <a:r>
              <a:rPr lang="zh-CN" altLang="en-US" sz="1200" b="1" dirty="0">
                <a:solidFill>
                  <a:schemeClr val="bg1">
                    <a:lumMod val="50000"/>
                  </a:schemeClr>
                </a:solidFill>
              </a:rPr>
              <a:t>教务教改系统</a:t>
            </a:r>
          </a:p>
        </p:txBody>
      </p:sp>
      <p:sp>
        <p:nvSpPr>
          <p:cNvPr id="11" name="流程图: 磁盘 10"/>
          <p:cNvSpPr/>
          <p:nvPr/>
        </p:nvSpPr>
        <p:spPr>
          <a:xfrm>
            <a:off x="1732360" y="3587353"/>
            <a:ext cx="1339454" cy="482204"/>
          </a:xfrm>
          <a:prstGeom prst="flowChartMagneticDisk">
            <a:avLst/>
          </a:prstGeom>
        </p:spPr>
        <p:style>
          <a:lnRef idx="1">
            <a:schemeClr val="accent1"/>
          </a:lnRef>
          <a:fillRef idx="2">
            <a:schemeClr val="accent1"/>
          </a:fillRef>
          <a:effectRef idx="1">
            <a:schemeClr val="accent1"/>
          </a:effectRef>
          <a:fontRef idx="minor">
            <a:schemeClr val="dk1"/>
          </a:fontRef>
        </p:style>
        <p:txBody>
          <a:bodyPr anchor="ctr"/>
          <a:lstStyle/>
          <a:p>
            <a:pPr algn="ctr" fontAlgn="base">
              <a:spcBef>
                <a:spcPct val="0"/>
              </a:spcBef>
              <a:spcAft>
                <a:spcPct val="0"/>
              </a:spcAft>
              <a:defRPr/>
            </a:pPr>
            <a:r>
              <a:rPr lang="zh-CN" altLang="en-US" sz="1200" b="1" dirty="0">
                <a:solidFill>
                  <a:schemeClr val="bg1">
                    <a:lumMod val="50000"/>
                  </a:schemeClr>
                </a:solidFill>
                <a:latin typeface="+mn-ea"/>
              </a:rPr>
              <a:t>成果认领系统</a:t>
            </a:r>
          </a:p>
        </p:txBody>
      </p:sp>
      <p:sp>
        <p:nvSpPr>
          <p:cNvPr id="13" name="流程图: 磁盘 12"/>
          <p:cNvSpPr/>
          <p:nvPr/>
        </p:nvSpPr>
        <p:spPr>
          <a:xfrm>
            <a:off x="5857875" y="2732486"/>
            <a:ext cx="1125141" cy="1232297"/>
          </a:xfrm>
          <a:prstGeom prst="flowChartMagneticDisk">
            <a:avLst/>
          </a:prstGeom>
        </p:spPr>
        <p:style>
          <a:lnRef idx="1">
            <a:schemeClr val="accent1"/>
          </a:lnRef>
          <a:fillRef idx="2">
            <a:schemeClr val="accent1"/>
          </a:fillRef>
          <a:effectRef idx="1">
            <a:schemeClr val="accent1"/>
          </a:effectRef>
          <a:fontRef idx="minor">
            <a:schemeClr val="dk1"/>
          </a:fontRef>
        </p:style>
        <p:txBody>
          <a:bodyPr anchor="ctr"/>
          <a:lstStyle/>
          <a:p>
            <a:pPr algn="ctr" fontAlgn="base">
              <a:spcBef>
                <a:spcPct val="0"/>
              </a:spcBef>
              <a:spcAft>
                <a:spcPct val="0"/>
              </a:spcAft>
              <a:defRPr/>
            </a:pPr>
            <a:r>
              <a:rPr lang="zh-CN" altLang="en-US" sz="1200" b="1" dirty="0">
                <a:solidFill>
                  <a:schemeClr val="bg1">
                    <a:lumMod val="50000"/>
                  </a:schemeClr>
                </a:solidFill>
              </a:rPr>
              <a:t>人事库</a:t>
            </a:r>
          </a:p>
        </p:txBody>
      </p:sp>
      <p:cxnSp>
        <p:nvCxnSpPr>
          <p:cNvPr id="14" name="直接箭头连接符 13"/>
          <p:cNvCxnSpPr>
            <a:stCxn id="8" idx="4"/>
          </p:cNvCxnSpPr>
          <p:nvPr/>
        </p:nvCxnSpPr>
        <p:spPr>
          <a:xfrm>
            <a:off x="3018236" y="1632347"/>
            <a:ext cx="2678906" cy="1314450"/>
          </a:xfrm>
          <a:prstGeom prst="straightConnector1">
            <a:avLst/>
          </a:prstGeom>
          <a:ln w="34925">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8" idx="4"/>
          </p:cNvCxnSpPr>
          <p:nvPr/>
        </p:nvCxnSpPr>
        <p:spPr>
          <a:xfrm flipV="1">
            <a:off x="3178970" y="4018361"/>
            <a:ext cx="2518172" cy="641747"/>
          </a:xfrm>
          <a:prstGeom prst="straightConnector1">
            <a:avLst/>
          </a:prstGeom>
          <a:ln w="34925">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11" idx="4"/>
          </p:cNvCxnSpPr>
          <p:nvPr/>
        </p:nvCxnSpPr>
        <p:spPr>
          <a:xfrm flipV="1">
            <a:off x="3071813" y="3804047"/>
            <a:ext cx="2571750" cy="25004"/>
          </a:xfrm>
          <a:prstGeom prst="straightConnector1">
            <a:avLst/>
          </a:prstGeom>
          <a:ln w="34925">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stCxn id="11" idx="4"/>
          </p:cNvCxnSpPr>
          <p:nvPr/>
        </p:nvCxnSpPr>
        <p:spPr>
          <a:xfrm>
            <a:off x="3059906" y="2781301"/>
            <a:ext cx="2530079" cy="594122"/>
          </a:xfrm>
          <a:prstGeom prst="straightConnector1">
            <a:avLst/>
          </a:prstGeom>
          <a:ln w="34925">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stCxn id="11" idx="4"/>
          </p:cNvCxnSpPr>
          <p:nvPr/>
        </p:nvCxnSpPr>
        <p:spPr>
          <a:xfrm>
            <a:off x="2000251" y="5356622"/>
            <a:ext cx="5036344" cy="1191"/>
          </a:xfrm>
          <a:prstGeom prst="straightConnector1">
            <a:avLst/>
          </a:prstGeom>
          <a:ln w="635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32781" name="TextBox 42"/>
          <p:cNvSpPr txBox="1"/>
          <p:nvPr/>
        </p:nvSpPr>
        <p:spPr>
          <a:xfrm>
            <a:off x="3661172" y="4874420"/>
            <a:ext cx="2357438" cy="369332"/>
          </a:xfrm>
          <a:prstGeom prst="rect">
            <a:avLst/>
          </a:prstGeom>
          <a:noFill/>
          <a:ln w="9525">
            <a:noFill/>
          </a:ln>
        </p:spPr>
        <p:txBody>
          <a:bodyPr anchor="t" anchorCtr="0">
            <a:spAutoFit/>
          </a:bodyPr>
          <a:lstStyle/>
          <a:p>
            <a:r>
              <a:rPr lang="zh-CN" altLang="en-US" b="1" dirty="0">
                <a:solidFill>
                  <a:srgbClr val="FF0000"/>
                </a:solidFill>
                <a:latin typeface="Arial" panose="020B0604020202020204" pitchFamily="34" charset="0"/>
                <a:ea typeface="宋体" panose="02010600030101010101" pitchFamily="2" charset="-122"/>
              </a:rPr>
              <a:t>两小时同步一次</a:t>
            </a:r>
          </a:p>
        </p:txBody>
      </p:sp>
      <p:sp>
        <p:nvSpPr>
          <p:cNvPr id="21" name="流程图: 磁盘 20"/>
          <p:cNvSpPr/>
          <p:nvPr/>
        </p:nvSpPr>
        <p:spPr>
          <a:xfrm>
            <a:off x="1732360" y="3051572"/>
            <a:ext cx="1339454" cy="428625"/>
          </a:xfrm>
          <a:prstGeom prst="flowChartMagneticDisk">
            <a:avLst/>
          </a:prstGeom>
        </p:spPr>
        <p:style>
          <a:lnRef idx="1">
            <a:schemeClr val="accent1"/>
          </a:lnRef>
          <a:fillRef idx="2">
            <a:schemeClr val="accent1"/>
          </a:fillRef>
          <a:effectRef idx="1">
            <a:schemeClr val="accent1"/>
          </a:effectRef>
          <a:fontRef idx="minor">
            <a:schemeClr val="dk1"/>
          </a:fontRef>
        </p:style>
        <p:txBody>
          <a:bodyPr anchor="ctr"/>
          <a:lstStyle/>
          <a:p>
            <a:pPr algn="ctr" fontAlgn="base">
              <a:spcBef>
                <a:spcPct val="0"/>
              </a:spcBef>
              <a:spcAft>
                <a:spcPct val="0"/>
              </a:spcAft>
              <a:defRPr/>
            </a:pPr>
            <a:r>
              <a:rPr lang="zh-CN" altLang="en-US" sz="1200" b="1" dirty="0">
                <a:solidFill>
                  <a:schemeClr val="bg1">
                    <a:lumMod val="50000"/>
                  </a:schemeClr>
                </a:solidFill>
                <a:latin typeface="+mn-ea"/>
              </a:rPr>
              <a:t>易普拉格科研系统</a:t>
            </a:r>
          </a:p>
        </p:txBody>
      </p:sp>
      <p:cxnSp>
        <p:nvCxnSpPr>
          <p:cNvPr id="22" name="直接箭头连接符 21"/>
          <p:cNvCxnSpPr>
            <a:stCxn id="21" idx="4"/>
          </p:cNvCxnSpPr>
          <p:nvPr/>
        </p:nvCxnSpPr>
        <p:spPr>
          <a:xfrm>
            <a:off x="3071814" y="3265885"/>
            <a:ext cx="2518172" cy="323850"/>
          </a:xfrm>
          <a:prstGeom prst="straightConnector1">
            <a:avLst/>
          </a:prstGeom>
          <a:ln w="34925">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23" name="流程图: 磁盘 22"/>
          <p:cNvSpPr/>
          <p:nvPr/>
        </p:nvSpPr>
        <p:spPr>
          <a:xfrm>
            <a:off x="1732360" y="2515791"/>
            <a:ext cx="1285875" cy="428625"/>
          </a:xfrm>
          <a:prstGeom prst="flowChartMagneticDisk">
            <a:avLst/>
          </a:prstGeom>
        </p:spPr>
        <p:style>
          <a:lnRef idx="1">
            <a:schemeClr val="accent1"/>
          </a:lnRef>
          <a:fillRef idx="2">
            <a:schemeClr val="accent1"/>
          </a:fillRef>
          <a:effectRef idx="1">
            <a:schemeClr val="accent1"/>
          </a:effectRef>
          <a:fontRef idx="minor">
            <a:schemeClr val="dk1"/>
          </a:fontRef>
        </p:style>
        <p:txBody>
          <a:bodyPr anchor="ctr"/>
          <a:lstStyle/>
          <a:p>
            <a:pPr algn="ctr" fontAlgn="base">
              <a:spcBef>
                <a:spcPct val="0"/>
              </a:spcBef>
              <a:spcAft>
                <a:spcPct val="0"/>
              </a:spcAft>
              <a:defRPr/>
            </a:pPr>
            <a:r>
              <a:rPr lang="zh-CN" altLang="en-US" sz="1200" b="1" dirty="0">
                <a:solidFill>
                  <a:schemeClr val="bg1">
                    <a:lumMod val="50000"/>
                  </a:schemeClr>
                </a:solidFill>
              </a:rPr>
              <a:t>教务系统</a:t>
            </a:r>
          </a:p>
        </p:txBody>
      </p:sp>
      <p:cxnSp>
        <p:nvCxnSpPr>
          <p:cNvPr id="24" name="直接箭头连接符 23"/>
          <p:cNvCxnSpPr>
            <a:stCxn id="10" idx="4"/>
          </p:cNvCxnSpPr>
          <p:nvPr/>
        </p:nvCxnSpPr>
        <p:spPr>
          <a:xfrm>
            <a:off x="3018235" y="2194322"/>
            <a:ext cx="2625329" cy="966788"/>
          </a:xfrm>
          <a:prstGeom prst="straightConnector1">
            <a:avLst/>
          </a:prstGeom>
          <a:ln w="34925">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32786" name="TextBox 40"/>
          <p:cNvSpPr txBox="1"/>
          <p:nvPr/>
        </p:nvSpPr>
        <p:spPr>
          <a:xfrm>
            <a:off x="3992166" y="2088357"/>
            <a:ext cx="589359" cy="276999"/>
          </a:xfrm>
          <a:prstGeom prst="rect">
            <a:avLst/>
          </a:prstGeom>
          <a:noFill/>
          <a:ln w="9525">
            <a:noFill/>
          </a:ln>
        </p:spPr>
        <p:txBody>
          <a:bodyPr anchor="t" anchorCtr="0">
            <a:spAutoFit/>
          </a:bodyPr>
          <a:lstStyle/>
          <a:p>
            <a:r>
              <a:rPr lang="zh-CN" altLang="en-US" sz="1200" b="1" dirty="0">
                <a:solidFill>
                  <a:srgbClr val="00B050"/>
                </a:solidFill>
                <a:latin typeface="微软雅黑" panose="020B0503020204020204" pitchFamily="34" charset="-122"/>
                <a:ea typeface="微软雅黑" panose="020B0503020204020204" pitchFamily="34" charset="-122"/>
              </a:rPr>
              <a:t>自动</a:t>
            </a:r>
          </a:p>
        </p:txBody>
      </p:sp>
      <p:sp>
        <p:nvSpPr>
          <p:cNvPr id="32787" name="TextBox 41"/>
          <p:cNvSpPr txBox="1"/>
          <p:nvPr/>
        </p:nvSpPr>
        <p:spPr>
          <a:xfrm>
            <a:off x="3992166" y="2478882"/>
            <a:ext cx="589359" cy="276999"/>
          </a:xfrm>
          <a:prstGeom prst="rect">
            <a:avLst/>
          </a:prstGeom>
          <a:noFill/>
          <a:ln w="9525">
            <a:noFill/>
          </a:ln>
        </p:spPr>
        <p:txBody>
          <a:bodyPr anchor="t" anchorCtr="0">
            <a:spAutoFit/>
          </a:bodyPr>
          <a:lstStyle/>
          <a:p>
            <a:r>
              <a:rPr lang="zh-CN" altLang="en-US" sz="1200" b="1" dirty="0">
                <a:solidFill>
                  <a:srgbClr val="00B050"/>
                </a:solidFill>
                <a:latin typeface="微软雅黑" panose="020B0503020204020204" pitchFamily="34" charset="-122"/>
                <a:ea typeface="微软雅黑" panose="020B0503020204020204" pitchFamily="34" charset="-122"/>
              </a:rPr>
              <a:t>自动</a:t>
            </a:r>
          </a:p>
        </p:txBody>
      </p:sp>
      <p:sp>
        <p:nvSpPr>
          <p:cNvPr id="32788" name="TextBox 42"/>
          <p:cNvSpPr txBox="1"/>
          <p:nvPr/>
        </p:nvSpPr>
        <p:spPr>
          <a:xfrm>
            <a:off x="3982641" y="2872980"/>
            <a:ext cx="589359" cy="276999"/>
          </a:xfrm>
          <a:prstGeom prst="rect">
            <a:avLst/>
          </a:prstGeom>
          <a:noFill/>
          <a:ln w="9525">
            <a:noFill/>
          </a:ln>
        </p:spPr>
        <p:txBody>
          <a:bodyPr anchor="t" anchorCtr="0">
            <a:spAutoFit/>
          </a:bodyPr>
          <a:lstStyle/>
          <a:p>
            <a:r>
              <a:rPr lang="zh-CN" altLang="en-US" sz="1200" b="1" dirty="0">
                <a:solidFill>
                  <a:srgbClr val="00B050"/>
                </a:solidFill>
                <a:latin typeface="微软雅黑" panose="020B0503020204020204" pitchFamily="34" charset="-122"/>
                <a:ea typeface="微软雅黑" panose="020B0503020204020204" pitchFamily="34" charset="-122"/>
              </a:rPr>
              <a:t>自动</a:t>
            </a:r>
          </a:p>
        </p:txBody>
      </p:sp>
      <p:sp>
        <p:nvSpPr>
          <p:cNvPr id="32789" name="TextBox 44"/>
          <p:cNvSpPr txBox="1"/>
          <p:nvPr/>
        </p:nvSpPr>
        <p:spPr>
          <a:xfrm>
            <a:off x="3982641" y="3268267"/>
            <a:ext cx="589359" cy="276999"/>
          </a:xfrm>
          <a:prstGeom prst="rect">
            <a:avLst/>
          </a:prstGeom>
          <a:noFill/>
          <a:ln w="9525">
            <a:noFill/>
          </a:ln>
        </p:spPr>
        <p:txBody>
          <a:bodyPr anchor="t" anchorCtr="0">
            <a:spAutoFit/>
          </a:bodyPr>
          <a:lstStyle/>
          <a:p>
            <a:r>
              <a:rPr lang="zh-CN" altLang="en-US" sz="1200" b="1" dirty="0">
                <a:solidFill>
                  <a:srgbClr val="00B050"/>
                </a:solidFill>
                <a:latin typeface="微软雅黑" panose="020B0503020204020204" pitchFamily="34" charset="-122"/>
                <a:ea typeface="微软雅黑" panose="020B0503020204020204" pitchFamily="34" charset="-122"/>
              </a:rPr>
              <a:t>自动</a:t>
            </a:r>
          </a:p>
        </p:txBody>
      </p:sp>
      <p:sp>
        <p:nvSpPr>
          <p:cNvPr id="32790" name="TextBox 45"/>
          <p:cNvSpPr txBox="1"/>
          <p:nvPr/>
        </p:nvSpPr>
        <p:spPr>
          <a:xfrm>
            <a:off x="3982641" y="3696892"/>
            <a:ext cx="589359" cy="276999"/>
          </a:xfrm>
          <a:prstGeom prst="rect">
            <a:avLst/>
          </a:prstGeom>
          <a:noFill/>
          <a:ln w="9525">
            <a:noFill/>
          </a:ln>
        </p:spPr>
        <p:txBody>
          <a:bodyPr anchor="t" anchorCtr="0">
            <a:spAutoFit/>
          </a:bodyPr>
          <a:lstStyle/>
          <a:p>
            <a:r>
              <a:rPr lang="zh-CN" altLang="en-US" sz="1200" b="1" dirty="0">
                <a:solidFill>
                  <a:srgbClr val="00B050"/>
                </a:solidFill>
                <a:latin typeface="微软雅黑" panose="020B0503020204020204" pitchFamily="34" charset="-122"/>
                <a:ea typeface="微软雅黑" panose="020B0503020204020204" pitchFamily="34" charset="-122"/>
              </a:rPr>
              <a:t>自动</a:t>
            </a:r>
          </a:p>
        </p:txBody>
      </p:sp>
      <p:sp>
        <p:nvSpPr>
          <p:cNvPr id="32791" name="TextBox 46"/>
          <p:cNvSpPr txBox="1"/>
          <p:nvPr/>
        </p:nvSpPr>
        <p:spPr>
          <a:xfrm>
            <a:off x="3992167" y="4124326"/>
            <a:ext cx="1053703" cy="276999"/>
          </a:xfrm>
          <a:prstGeom prst="rect">
            <a:avLst/>
          </a:prstGeom>
          <a:noFill/>
          <a:ln w="9525">
            <a:noFill/>
          </a:ln>
        </p:spPr>
        <p:txBody>
          <a:bodyPr wrap="square" anchor="t" anchorCtr="0">
            <a:spAutoFit/>
          </a:bodyPr>
          <a:lstStyle/>
          <a:p>
            <a:r>
              <a:rPr lang="zh-CN" altLang="en-US" sz="1200" b="1" dirty="0">
                <a:solidFill>
                  <a:srgbClr val="00B050"/>
                </a:solidFill>
                <a:latin typeface="微软雅黑" panose="020B0503020204020204" pitchFamily="34" charset="-122"/>
                <a:ea typeface="微软雅黑" panose="020B0503020204020204" pitchFamily="34" charset="-122"/>
              </a:rPr>
              <a:t>手动</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a:xfrm>
            <a:off x="1385888" y="888206"/>
            <a:ext cx="6172200" cy="367904"/>
          </a:xfrm>
          <a:noFill/>
          <a:ln>
            <a:noFill/>
          </a:ln>
        </p:spPr>
        <p:txBody>
          <a:bodyPr anchor="t" anchorCtr="0"/>
          <a:lstStyle/>
          <a:p>
            <a:r>
              <a:rPr lang="zh-CN" altLang="en-US" kern="1200" dirty="0">
                <a:solidFill>
                  <a:srgbClr val="99CC00"/>
                </a:solidFill>
                <a:latin typeface="微软雅黑" panose="020B0503020204020204" pitchFamily="34" charset="-122"/>
                <a:ea typeface="微软雅黑" panose="020B0503020204020204" pitchFamily="34" charset="-122"/>
                <a:cs typeface="+mj-cs"/>
              </a:rPr>
              <a:t>信息来源</a:t>
            </a:r>
          </a:p>
        </p:txBody>
      </p:sp>
      <p:graphicFrame>
        <p:nvGraphicFramePr>
          <p:cNvPr id="32" name="表格 31"/>
          <p:cNvGraphicFramePr>
            <a:graphicFrameLocks noGrp="1"/>
          </p:cNvGraphicFramePr>
          <p:nvPr>
            <p:custDataLst>
              <p:tags r:id="rId1"/>
            </p:custDataLst>
          </p:nvPr>
        </p:nvGraphicFramePr>
        <p:xfrm>
          <a:off x="1547336" y="1242536"/>
          <a:ext cx="5979796" cy="4787266"/>
        </p:xfrm>
        <a:graphic>
          <a:graphicData uri="http://schemas.openxmlformats.org/drawingml/2006/table">
            <a:tbl>
              <a:tblPr/>
              <a:tblGrid>
                <a:gridCol w="1524953">
                  <a:extLst>
                    <a:ext uri="{9D8B030D-6E8A-4147-A177-3AD203B41FA5}">
                      <a16:colId xmlns:a16="http://schemas.microsoft.com/office/drawing/2014/main" val="20000"/>
                    </a:ext>
                  </a:extLst>
                </a:gridCol>
                <a:gridCol w="2838450">
                  <a:extLst>
                    <a:ext uri="{9D8B030D-6E8A-4147-A177-3AD203B41FA5}">
                      <a16:colId xmlns:a16="http://schemas.microsoft.com/office/drawing/2014/main" val="20001"/>
                    </a:ext>
                  </a:extLst>
                </a:gridCol>
                <a:gridCol w="1616393">
                  <a:extLst>
                    <a:ext uri="{9D8B030D-6E8A-4147-A177-3AD203B41FA5}">
                      <a16:colId xmlns:a16="http://schemas.microsoft.com/office/drawing/2014/main" val="20002"/>
                    </a:ext>
                  </a:extLst>
                </a:gridCol>
              </a:tblGrid>
              <a:tr h="491490">
                <a:tc>
                  <a:txBody>
                    <a:bodyPr/>
                    <a:lstStyle/>
                    <a:p>
                      <a:pPr algn="ctr">
                        <a:lnSpc>
                          <a:spcPct val="150000"/>
                        </a:lnSpc>
                        <a:spcAft>
                          <a:spcPts val="0"/>
                        </a:spcAft>
                      </a:pPr>
                      <a:r>
                        <a:rPr lang="zh-CN" sz="900" b="1" kern="100" dirty="0">
                          <a:latin typeface="+mn-ea"/>
                          <a:ea typeface="+mn-ea"/>
                        </a:rPr>
                        <a:t>填报内容</a:t>
                      </a:r>
                      <a:endParaRPr lang="zh-CN" sz="900" kern="100" dirty="0">
                        <a:latin typeface="+mn-ea"/>
                        <a:ea typeface="+mn-ea"/>
                      </a:endParaRP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a:lnSpc>
                          <a:spcPct val="150000"/>
                        </a:lnSpc>
                        <a:spcAft>
                          <a:spcPts val="0"/>
                        </a:spcAft>
                      </a:pPr>
                      <a:r>
                        <a:rPr lang="zh-CN" sz="900" b="1" kern="100" dirty="0">
                          <a:latin typeface="+mn-ea"/>
                          <a:ea typeface="+mn-ea"/>
                        </a:rPr>
                        <a:t>信息来源</a:t>
                      </a:r>
                      <a:endParaRPr lang="zh-CN" sz="900" kern="100" dirty="0">
                        <a:latin typeface="+mn-ea"/>
                        <a:ea typeface="+mn-ea"/>
                      </a:endParaRP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a:lnSpc>
                          <a:spcPct val="150000"/>
                        </a:lnSpc>
                        <a:spcAft>
                          <a:spcPts val="0"/>
                        </a:spcAft>
                      </a:pPr>
                      <a:r>
                        <a:rPr lang="zh-CN" altLang="en-US" sz="900" b="1" kern="100" dirty="0">
                          <a:latin typeface="+mn-ea"/>
                          <a:ea typeface="+mn-ea"/>
                        </a:rPr>
                        <a:t>响应周期</a:t>
                      </a:r>
                      <a:endParaRPr lang="zh-CN" sz="900" b="1" kern="100" dirty="0">
                        <a:latin typeface="+mn-ea"/>
                        <a:ea typeface="+mn-ea"/>
                      </a:endParaRP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extLst>
                  <a:ext uri="{0D108BD9-81ED-4DB2-BD59-A6C34878D82A}">
                    <a16:rowId xmlns:a16="http://schemas.microsoft.com/office/drawing/2014/main" val="10000"/>
                  </a:ext>
                </a:extLst>
              </a:tr>
              <a:tr h="250508">
                <a:tc>
                  <a:txBody>
                    <a:bodyPr/>
                    <a:lstStyle/>
                    <a:p>
                      <a:pPr algn="ctr">
                        <a:lnSpc>
                          <a:spcPct val="150000"/>
                        </a:lnSpc>
                        <a:spcAft>
                          <a:spcPts val="0"/>
                        </a:spcAft>
                      </a:pPr>
                      <a:r>
                        <a:rPr lang="zh-CN" sz="900" kern="100" dirty="0">
                          <a:latin typeface="+mn-ea"/>
                          <a:ea typeface="+mn-ea"/>
                        </a:rPr>
                        <a:t>填报信息</a:t>
                      </a:r>
                    </a:p>
                  </a:txBody>
                  <a:tcPr marL="38576" marR="385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rowSpan="3">
                  <a:txBody>
                    <a:bodyPr/>
                    <a:lstStyle/>
                    <a:p>
                      <a:pPr algn="ctr">
                        <a:lnSpc>
                          <a:spcPct val="150000"/>
                        </a:lnSpc>
                        <a:spcAft>
                          <a:spcPts val="0"/>
                        </a:spcAft>
                      </a:pPr>
                      <a:r>
                        <a:rPr lang="zh-CN" sz="900" kern="100" dirty="0">
                          <a:latin typeface="+mn-ea"/>
                          <a:ea typeface="+mn-ea"/>
                        </a:rPr>
                        <a:t>人事系统</a:t>
                      </a: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solidFill>
                      <a:schemeClr val="accent2">
                        <a:lumMod val="40000"/>
                        <a:lumOff val="60000"/>
                      </a:schemeClr>
                    </a:solidFill>
                  </a:tcPr>
                </a:tc>
                <a:tc rowSpan="3">
                  <a:txBody>
                    <a:bodyPr/>
                    <a:lstStyle/>
                    <a:p>
                      <a:pPr algn="ctr">
                        <a:lnSpc>
                          <a:spcPct val="150000"/>
                        </a:lnSpc>
                        <a:spcAft>
                          <a:spcPts val="0"/>
                        </a:spcAft>
                      </a:pPr>
                      <a:r>
                        <a:rPr lang="zh-CN" altLang="en-US" sz="900" kern="100" dirty="0">
                          <a:latin typeface="+mn-ea"/>
                          <a:ea typeface="+mn-ea"/>
                        </a:rPr>
                        <a:t>实时</a:t>
                      </a:r>
                      <a:endParaRPr lang="zh-CN" sz="900" kern="100" dirty="0">
                        <a:latin typeface="+mn-ea"/>
                        <a:ea typeface="+mn-ea"/>
                      </a:endParaRP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solidFill>
                      <a:schemeClr val="accent2">
                        <a:lumMod val="40000"/>
                        <a:lumOff val="60000"/>
                      </a:schemeClr>
                    </a:solidFill>
                  </a:tcPr>
                </a:tc>
                <a:extLst>
                  <a:ext uri="{0D108BD9-81ED-4DB2-BD59-A6C34878D82A}">
                    <a16:rowId xmlns:a16="http://schemas.microsoft.com/office/drawing/2014/main" val="10001"/>
                  </a:ext>
                </a:extLst>
              </a:tr>
              <a:tr h="249555">
                <a:tc>
                  <a:txBody>
                    <a:bodyPr/>
                    <a:lstStyle/>
                    <a:p>
                      <a:pPr algn="ctr">
                        <a:lnSpc>
                          <a:spcPct val="150000"/>
                        </a:lnSpc>
                        <a:spcAft>
                          <a:spcPts val="0"/>
                        </a:spcAft>
                      </a:pPr>
                      <a:r>
                        <a:rPr lang="zh-CN" sz="900" kern="100" dirty="0">
                          <a:latin typeface="+mn-ea"/>
                          <a:ea typeface="+mn-ea"/>
                        </a:rPr>
                        <a:t>学习简历</a:t>
                      </a:r>
                    </a:p>
                  </a:txBody>
                  <a:tcPr marL="38576" marR="385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vMerge="1">
                  <a:txBody>
                    <a:bodyPr/>
                    <a:lstStyle/>
                    <a:p>
                      <a:endParaRPr lang="zh-CN"/>
                    </a:p>
                  </a:txBody>
                  <a:tcPr/>
                </a:tc>
                <a:tc vMerge="1">
                  <a:txBody>
                    <a:bodyPr/>
                    <a:lstStyle/>
                    <a:p>
                      <a:endParaRPr lang="zh-CN"/>
                    </a:p>
                  </a:txBody>
                  <a:tcPr/>
                </a:tc>
                <a:extLst>
                  <a:ext uri="{0D108BD9-81ED-4DB2-BD59-A6C34878D82A}">
                    <a16:rowId xmlns:a16="http://schemas.microsoft.com/office/drawing/2014/main" val="10002"/>
                  </a:ext>
                </a:extLst>
              </a:tr>
              <a:tr h="250508">
                <a:tc>
                  <a:txBody>
                    <a:bodyPr/>
                    <a:lstStyle/>
                    <a:p>
                      <a:pPr algn="ctr">
                        <a:lnSpc>
                          <a:spcPct val="150000"/>
                        </a:lnSpc>
                        <a:spcAft>
                          <a:spcPts val="0"/>
                        </a:spcAft>
                      </a:pPr>
                      <a:r>
                        <a:rPr lang="zh-CN" sz="900" kern="100" dirty="0">
                          <a:latin typeface="+mn-ea"/>
                          <a:ea typeface="+mn-ea"/>
                        </a:rPr>
                        <a:t>工作简历</a:t>
                      </a:r>
                    </a:p>
                  </a:txBody>
                  <a:tcPr marL="38576" marR="385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vMerge="1">
                  <a:txBody>
                    <a:bodyPr/>
                    <a:lstStyle/>
                    <a:p>
                      <a:endParaRPr lang="zh-CN"/>
                    </a:p>
                  </a:txBody>
                  <a:tcPr/>
                </a:tc>
                <a:tc vMerge="1">
                  <a:txBody>
                    <a:bodyPr/>
                    <a:lstStyle/>
                    <a:p>
                      <a:endParaRPr lang="zh-CN"/>
                    </a:p>
                  </a:txBody>
                  <a:tcPr/>
                </a:tc>
                <a:extLst>
                  <a:ext uri="{0D108BD9-81ED-4DB2-BD59-A6C34878D82A}">
                    <a16:rowId xmlns:a16="http://schemas.microsoft.com/office/drawing/2014/main" val="10003"/>
                  </a:ext>
                </a:extLst>
              </a:tr>
              <a:tr h="249555">
                <a:tc>
                  <a:txBody>
                    <a:bodyPr/>
                    <a:lstStyle/>
                    <a:p>
                      <a:pPr algn="ctr">
                        <a:lnSpc>
                          <a:spcPct val="150000"/>
                        </a:lnSpc>
                        <a:spcAft>
                          <a:spcPts val="0"/>
                        </a:spcAft>
                      </a:pPr>
                      <a:r>
                        <a:rPr lang="zh-CN" sz="900" kern="100" dirty="0">
                          <a:latin typeface="+mn-ea"/>
                          <a:ea typeface="+mn-ea"/>
                        </a:rPr>
                        <a:t>教师授课情况</a:t>
                      </a: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a:lnSpc>
                          <a:spcPct val="150000"/>
                        </a:lnSpc>
                        <a:spcAft>
                          <a:spcPts val="0"/>
                        </a:spcAft>
                      </a:pPr>
                      <a:r>
                        <a:rPr lang="zh-CN" sz="900" kern="100" dirty="0">
                          <a:latin typeface="+mn-ea"/>
                          <a:ea typeface="+mn-ea"/>
                        </a:rPr>
                        <a:t>教务</a:t>
                      </a:r>
                      <a:r>
                        <a:rPr lang="en-US" sz="900" kern="100" dirty="0">
                          <a:latin typeface="+mn-ea"/>
                          <a:ea typeface="+mn-ea"/>
                        </a:rPr>
                        <a:t>/</a:t>
                      </a:r>
                      <a:r>
                        <a:rPr lang="zh-CN" sz="900" kern="100" dirty="0">
                          <a:latin typeface="+mn-ea"/>
                          <a:ea typeface="+mn-ea"/>
                        </a:rPr>
                        <a:t>研究生系统</a:t>
                      </a:r>
                      <a:endParaRPr lang="en-US" altLang="zh-CN" sz="900" kern="100" dirty="0">
                        <a:latin typeface="+mn-ea"/>
                        <a:ea typeface="+mn-ea"/>
                      </a:endParaRP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ctr">
                        <a:lnSpc>
                          <a:spcPct val="150000"/>
                        </a:lnSpc>
                        <a:spcAft>
                          <a:spcPts val="0"/>
                        </a:spcAft>
                      </a:pPr>
                      <a:r>
                        <a:rPr lang="zh-CN" altLang="en-US" sz="900" kern="100" dirty="0">
                          <a:latin typeface="+mn-ea"/>
                          <a:ea typeface="+mn-ea"/>
                        </a:rPr>
                        <a:t>两小时同步一次</a:t>
                      </a:r>
                      <a:endParaRPr lang="zh-CN" sz="900" kern="100" dirty="0">
                        <a:latin typeface="+mn-ea"/>
                        <a:ea typeface="+mn-ea"/>
                      </a:endParaRP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solidFill>
                      <a:schemeClr val="accent4">
                        <a:lumMod val="40000"/>
                        <a:lumOff val="60000"/>
                      </a:schemeClr>
                    </a:solidFill>
                  </a:tcPr>
                </a:tc>
                <a:extLst>
                  <a:ext uri="{0D108BD9-81ED-4DB2-BD59-A6C34878D82A}">
                    <a16:rowId xmlns:a16="http://schemas.microsoft.com/office/drawing/2014/main" val="10004"/>
                  </a:ext>
                </a:extLst>
              </a:tr>
              <a:tr h="249555">
                <a:tc>
                  <a:txBody>
                    <a:bodyPr/>
                    <a:lstStyle/>
                    <a:p>
                      <a:pPr algn="ctr">
                        <a:lnSpc>
                          <a:spcPct val="150000"/>
                        </a:lnSpc>
                        <a:spcAft>
                          <a:spcPts val="0"/>
                        </a:spcAft>
                      </a:pPr>
                      <a:r>
                        <a:rPr lang="zh-CN" sz="900" kern="100" dirty="0">
                          <a:latin typeface="+mn-ea"/>
                          <a:ea typeface="+mn-ea"/>
                        </a:rPr>
                        <a:t>指导学生情况</a:t>
                      </a: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defRPr/>
                      </a:pPr>
                      <a:r>
                        <a:rPr lang="zh-CN" altLang="en-US" sz="900" kern="100" dirty="0">
                          <a:latin typeface="+mn-ea"/>
                          <a:ea typeface="+mn-ea"/>
                        </a:rPr>
                        <a:t>毕业设计</a:t>
                      </a:r>
                      <a:r>
                        <a:rPr lang="en-US" sz="900" kern="100" dirty="0">
                          <a:latin typeface="+mn-ea"/>
                          <a:ea typeface="+mn-ea"/>
                        </a:rPr>
                        <a:t>/</a:t>
                      </a:r>
                      <a:r>
                        <a:rPr lang="zh-CN" altLang="en-US" sz="900" kern="100" dirty="0">
                          <a:latin typeface="+mn-ea"/>
                          <a:ea typeface="+mn-ea"/>
                        </a:rPr>
                        <a:t>研究生系统</a:t>
                      </a: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xBody>
                    <a:bodyPr/>
                    <a:lstStyle/>
                    <a:p>
                      <a:endParaRPr lang="zh-CN"/>
                    </a:p>
                  </a:txBody>
                  <a:tcPr/>
                </a:tc>
                <a:extLst>
                  <a:ext uri="{0D108BD9-81ED-4DB2-BD59-A6C34878D82A}">
                    <a16:rowId xmlns:a16="http://schemas.microsoft.com/office/drawing/2014/main" val="10005"/>
                  </a:ext>
                </a:extLst>
              </a:tr>
              <a:tr h="664845">
                <a:tc>
                  <a:txBody>
                    <a:bodyPr/>
                    <a:lstStyle/>
                    <a:p>
                      <a:pPr algn="ctr">
                        <a:lnSpc>
                          <a:spcPct val="150000"/>
                        </a:lnSpc>
                        <a:spcAft>
                          <a:spcPts val="0"/>
                        </a:spcAft>
                      </a:pPr>
                      <a:r>
                        <a:rPr lang="zh-CN" sz="900" kern="100" dirty="0">
                          <a:latin typeface="+mn-ea"/>
                          <a:ea typeface="+mn-ea"/>
                        </a:rPr>
                        <a:t>获奖教学成果</a:t>
                      </a: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solidFill>
                      <a:schemeClr val="accent4">
                        <a:lumMod val="40000"/>
                        <a:lumOff val="60000"/>
                      </a:schemeClr>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defRPr/>
                      </a:pPr>
                      <a:r>
                        <a:rPr lang="zh-CN" altLang="en-US" sz="900" kern="100" dirty="0">
                          <a:latin typeface="+mn-ea"/>
                          <a:ea typeface="+mn-ea"/>
                        </a:rPr>
                        <a:t>教研室教改系统、</a:t>
                      </a:r>
                    </a:p>
                    <a:p>
                      <a:pPr algn="ctr">
                        <a:lnSpc>
                          <a:spcPct val="150000"/>
                        </a:lnSpc>
                        <a:spcAft>
                          <a:spcPts val="0"/>
                        </a:spcAft>
                      </a:pPr>
                      <a:r>
                        <a:rPr lang="zh-CN" sz="900" kern="100" dirty="0">
                          <a:latin typeface="+mn-ea"/>
                          <a:ea typeface="+mn-ea"/>
                        </a:rPr>
                        <a:t>教务</a:t>
                      </a:r>
                      <a:r>
                        <a:rPr lang="zh-CN" altLang="en-US" sz="900" kern="100" dirty="0">
                          <a:latin typeface="+mn-ea"/>
                          <a:ea typeface="+mn-ea"/>
                        </a:rPr>
                        <a:t>处评估科、研究生院</a:t>
                      </a:r>
                      <a:r>
                        <a:rPr lang="zh-CN" sz="900" kern="100" dirty="0">
                          <a:latin typeface="+mn-ea"/>
                          <a:ea typeface="+mn-ea"/>
                        </a:rPr>
                        <a:t>文档数据（</a:t>
                      </a:r>
                      <a:r>
                        <a:rPr lang="en-US" sz="900" kern="100" dirty="0">
                          <a:latin typeface="+mn-ea"/>
                          <a:ea typeface="+mn-ea"/>
                        </a:rPr>
                        <a:t>EXCEL</a:t>
                      </a:r>
                      <a:r>
                        <a:rPr lang="zh-CN" sz="900" kern="100" dirty="0">
                          <a:latin typeface="+mn-ea"/>
                          <a:ea typeface="+mn-ea"/>
                        </a:rPr>
                        <a:t>）</a:t>
                      </a: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solidFill>
                      <a:schemeClr val="accent4">
                        <a:lumMod val="40000"/>
                        <a:lumOff val="60000"/>
                      </a:schemeClr>
                    </a:solidFill>
                  </a:tcPr>
                </a:tc>
                <a:tc>
                  <a:txBody>
                    <a:bodyPr/>
                    <a:lstStyle/>
                    <a:p>
                      <a:pPr algn="ctr">
                        <a:lnSpc>
                          <a:spcPct val="150000"/>
                        </a:lnSpc>
                        <a:spcAft>
                          <a:spcPts val="0"/>
                        </a:spcAft>
                      </a:pPr>
                      <a:r>
                        <a:rPr lang="zh-CN" altLang="en-US" sz="900" kern="100" dirty="0">
                          <a:latin typeface="+mn-ea"/>
                          <a:ea typeface="+mn-ea"/>
                        </a:rPr>
                        <a:t>两小时同步一次</a:t>
                      </a:r>
                      <a:endParaRPr lang="zh-CN" sz="900" kern="100" dirty="0">
                        <a:latin typeface="+mn-ea"/>
                        <a:ea typeface="+mn-ea"/>
                      </a:endParaRP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solidFill>
                      <a:schemeClr val="accent4">
                        <a:lumMod val="40000"/>
                        <a:lumOff val="60000"/>
                      </a:schemeClr>
                    </a:solidFill>
                  </a:tcPr>
                </a:tc>
                <a:extLst>
                  <a:ext uri="{0D108BD9-81ED-4DB2-BD59-A6C34878D82A}">
                    <a16:rowId xmlns:a16="http://schemas.microsoft.com/office/drawing/2014/main" val="10006"/>
                  </a:ext>
                </a:extLst>
              </a:tr>
              <a:tr h="453390">
                <a:tc>
                  <a:txBody>
                    <a:bodyPr/>
                    <a:lstStyle/>
                    <a:p>
                      <a:pPr marL="0" marR="0" indent="0" algn="ctr" defTabSz="914400" rtl="0" eaLnBrk="1" fontAlgn="auto" latinLnBrk="0" hangingPunct="1">
                        <a:lnSpc>
                          <a:spcPct val="150000"/>
                        </a:lnSpc>
                        <a:spcBef>
                          <a:spcPts val="0"/>
                        </a:spcBef>
                        <a:spcAft>
                          <a:spcPts val="0"/>
                        </a:spcAft>
                        <a:buClrTx/>
                        <a:buSzTx/>
                        <a:buFontTx/>
                        <a:buNone/>
                        <a:defRPr/>
                      </a:pPr>
                      <a:r>
                        <a:rPr lang="zh-CN" altLang="en-US" sz="900" kern="100" dirty="0">
                          <a:latin typeface="+mn-ea"/>
                          <a:ea typeface="+mn-ea"/>
                        </a:rPr>
                        <a:t>教改项目（教材建设）情况</a:t>
                      </a: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a:lnSpc>
                          <a:spcPct val="150000"/>
                        </a:lnSpc>
                        <a:spcAft>
                          <a:spcPts val="0"/>
                        </a:spcAft>
                      </a:pPr>
                      <a:r>
                        <a:rPr lang="zh-CN" altLang="en-US" sz="900" kern="100" dirty="0">
                          <a:latin typeface="+mn-ea"/>
                          <a:ea typeface="+mn-ea"/>
                        </a:rPr>
                        <a:t>教研室教改系统、</a:t>
                      </a:r>
                      <a:endParaRPr lang="en-US" altLang="zh-CN" sz="900" kern="100" dirty="0">
                        <a:latin typeface="+mn-ea"/>
                        <a:ea typeface="+mn-ea"/>
                      </a:endParaRPr>
                    </a:p>
                    <a:p>
                      <a:pPr algn="ctr">
                        <a:lnSpc>
                          <a:spcPct val="150000"/>
                        </a:lnSpc>
                        <a:spcAft>
                          <a:spcPts val="0"/>
                        </a:spcAft>
                      </a:pPr>
                      <a:r>
                        <a:rPr lang="zh-CN" altLang="en-US" sz="900" kern="100" dirty="0">
                          <a:latin typeface="+mn-ea"/>
                          <a:ea typeface="+mn-ea"/>
                        </a:rPr>
                        <a:t>研究生院文档数据（</a:t>
                      </a:r>
                      <a:r>
                        <a:rPr lang="en-US" sz="900" kern="100" dirty="0">
                          <a:latin typeface="+mn-ea"/>
                          <a:ea typeface="+mn-ea"/>
                        </a:rPr>
                        <a:t>EXCEL</a:t>
                      </a:r>
                      <a:r>
                        <a:rPr lang="zh-CN" altLang="en-US" sz="900" kern="100" dirty="0">
                          <a:latin typeface="+mn-ea"/>
                          <a:ea typeface="+mn-ea"/>
                        </a:rPr>
                        <a:t>）</a:t>
                      </a:r>
                      <a:endParaRPr lang="zh-CN" sz="900" kern="100" dirty="0">
                        <a:latin typeface="+mn-ea"/>
                        <a:ea typeface="+mn-ea"/>
                      </a:endParaRP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a:lnSpc>
                          <a:spcPct val="150000"/>
                        </a:lnSpc>
                        <a:spcAft>
                          <a:spcPts val="0"/>
                        </a:spcAft>
                      </a:pPr>
                      <a:r>
                        <a:rPr lang="zh-CN" altLang="en-US" sz="900" kern="100" dirty="0">
                          <a:latin typeface="+mn-ea"/>
                          <a:ea typeface="+mn-ea"/>
                        </a:rPr>
                        <a:t>两小时同步一次</a:t>
                      </a: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10007"/>
                  </a:ext>
                </a:extLst>
              </a:tr>
              <a:tr h="249555">
                <a:tc>
                  <a:txBody>
                    <a:bodyPr/>
                    <a:lstStyle/>
                    <a:p>
                      <a:pPr algn="ctr">
                        <a:lnSpc>
                          <a:spcPct val="150000"/>
                        </a:lnSpc>
                        <a:spcAft>
                          <a:spcPts val="0"/>
                        </a:spcAft>
                      </a:pPr>
                      <a:r>
                        <a:rPr lang="zh-CN" sz="900" kern="100" dirty="0">
                          <a:latin typeface="+mn-ea"/>
                          <a:ea typeface="+mn-ea"/>
                        </a:rPr>
                        <a:t>科研项目情况</a:t>
                      </a: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rowSpan="2">
                  <a:txBody>
                    <a:bodyPr/>
                    <a:lstStyle/>
                    <a:p>
                      <a:pPr algn="ctr">
                        <a:lnSpc>
                          <a:spcPct val="150000"/>
                        </a:lnSpc>
                        <a:spcAft>
                          <a:spcPts val="0"/>
                        </a:spcAft>
                      </a:pPr>
                      <a:r>
                        <a:rPr lang="zh-CN" sz="900" kern="100" dirty="0">
                          <a:latin typeface="+mn-ea"/>
                          <a:ea typeface="+mn-ea"/>
                        </a:rPr>
                        <a:t>易普拉格科研</a:t>
                      </a:r>
                      <a:r>
                        <a:rPr lang="zh-CN" altLang="en-US" sz="900" kern="100" dirty="0">
                          <a:latin typeface="+mn-ea"/>
                          <a:ea typeface="+mn-ea"/>
                        </a:rPr>
                        <a:t>、社科</a:t>
                      </a:r>
                      <a:r>
                        <a:rPr lang="zh-CN" sz="900" kern="100" dirty="0">
                          <a:latin typeface="+mn-ea"/>
                          <a:ea typeface="+mn-ea"/>
                        </a:rPr>
                        <a:t>系统</a:t>
                      </a: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solidFill>
                      <a:srgbClr val="FFFF99"/>
                    </a:solidFill>
                  </a:tcPr>
                </a:tc>
                <a:tc rowSpan="5">
                  <a:txBody>
                    <a:bodyPr/>
                    <a:lstStyle/>
                    <a:p>
                      <a:pPr algn="ctr">
                        <a:lnSpc>
                          <a:spcPct val="150000"/>
                        </a:lnSpc>
                        <a:spcAft>
                          <a:spcPts val="0"/>
                        </a:spcAft>
                      </a:pPr>
                      <a:r>
                        <a:rPr lang="zh-CN" altLang="en-US" sz="900" kern="100" dirty="0">
                          <a:latin typeface="+mn-ea"/>
                          <a:ea typeface="+mn-ea"/>
                        </a:rPr>
                        <a:t>两小时同步一次</a:t>
                      </a:r>
                      <a:endParaRPr lang="zh-CN" sz="900" kern="100" dirty="0">
                        <a:latin typeface="+mn-ea"/>
                        <a:ea typeface="+mn-ea"/>
                      </a:endParaRP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solidFill>
                      <a:srgbClr val="FFFF99"/>
                    </a:solidFill>
                  </a:tcPr>
                </a:tc>
                <a:extLst>
                  <a:ext uri="{0D108BD9-81ED-4DB2-BD59-A6C34878D82A}">
                    <a16:rowId xmlns:a16="http://schemas.microsoft.com/office/drawing/2014/main" val="10008"/>
                  </a:ext>
                </a:extLst>
              </a:tr>
              <a:tr h="250031">
                <a:tc>
                  <a:txBody>
                    <a:bodyPr/>
                    <a:lstStyle/>
                    <a:p>
                      <a:pPr algn="ctr">
                        <a:lnSpc>
                          <a:spcPct val="150000"/>
                        </a:lnSpc>
                        <a:spcAft>
                          <a:spcPts val="0"/>
                        </a:spcAft>
                      </a:pPr>
                      <a:r>
                        <a:rPr lang="zh-CN" sz="900" kern="100" dirty="0">
                          <a:latin typeface="+mn-ea"/>
                          <a:ea typeface="+mn-ea"/>
                        </a:rPr>
                        <a:t>科研获奖情况</a:t>
                      </a: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vMerge="1">
                  <a:txBody>
                    <a:bodyPr/>
                    <a:lstStyle/>
                    <a:p>
                      <a:endParaRPr lang="zh-CN"/>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solidFill>
                      <a:srgbClr val="FFFF99"/>
                    </a:solidFill>
                  </a:tcPr>
                </a:tc>
                <a:tc vMerge="1">
                  <a:txBody>
                    <a:bodyPr/>
                    <a:lstStyle/>
                    <a:p>
                      <a:endParaRPr lang="zh-CN"/>
                    </a:p>
                  </a:txBody>
                  <a:tcPr/>
                </a:tc>
                <a:extLst>
                  <a:ext uri="{0D108BD9-81ED-4DB2-BD59-A6C34878D82A}">
                    <a16:rowId xmlns:a16="http://schemas.microsoft.com/office/drawing/2014/main" val="10009"/>
                  </a:ext>
                </a:extLst>
              </a:tr>
              <a:tr h="235268">
                <a:tc>
                  <a:txBody>
                    <a:bodyPr/>
                    <a:lstStyle/>
                    <a:p>
                      <a:pPr algn="ctr">
                        <a:lnSpc>
                          <a:spcPct val="150000"/>
                        </a:lnSpc>
                        <a:spcAft>
                          <a:spcPts val="0"/>
                        </a:spcAft>
                      </a:pPr>
                      <a:r>
                        <a:rPr lang="zh-CN" sz="900" kern="100" dirty="0">
                          <a:latin typeface="+mn-ea"/>
                          <a:ea typeface="+mn-ea"/>
                        </a:rPr>
                        <a:t>发表论文情况</a:t>
                      </a: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solidFill>
                      <a:srgbClr val="FFFF99"/>
                    </a:solidFill>
                  </a:tcPr>
                </a:tc>
                <a:tc rowSpan="3">
                  <a:txBody>
                    <a:bodyPr/>
                    <a:lstStyle/>
                    <a:p>
                      <a:pPr algn="ctr">
                        <a:lnSpc>
                          <a:spcPct val="150000"/>
                        </a:lnSpc>
                        <a:spcAft>
                          <a:spcPts val="0"/>
                        </a:spcAft>
                        <a:buNone/>
                      </a:pPr>
                      <a:r>
                        <a:rPr lang="zh-CN" altLang="zh-CN" sz="900" kern="100" dirty="0">
                          <a:latin typeface="+mn-ea"/>
                          <a:ea typeface="+mn-ea"/>
                        </a:rPr>
                        <a:t>成果认领平台</a:t>
                      </a: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solidFill>
                      <a:srgbClr val="FFFF99"/>
                    </a:solidFill>
                  </a:tcPr>
                </a:tc>
                <a:tc vMerge="1">
                  <a:txBody>
                    <a:bodyPr/>
                    <a:lstStyle/>
                    <a:p>
                      <a:endParaRPr lang="zh-CN"/>
                    </a:p>
                  </a:txBody>
                  <a:tcPr/>
                </a:tc>
                <a:extLst>
                  <a:ext uri="{0D108BD9-81ED-4DB2-BD59-A6C34878D82A}">
                    <a16:rowId xmlns:a16="http://schemas.microsoft.com/office/drawing/2014/main" val="10010"/>
                  </a:ext>
                </a:extLst>
              </a:tr>
              <a:tr h="250031">
                <a:tc>
                  <a:txBody>
                    <a:bodyPr/>
                    <a:lstStyle/>
                    <a:p>
                      <a:pPr algn="ctr">
                        <a:lnSpc>
                          <a:spcPct val="150000"/>
                        </a:lnSpc>
                        <a:spcAft>
                          <a:spcPts val="0"/>
                        </a:spcAft>
                      </a:pPr>
                      <a:r>
                        <a:rPr lang="zh-CN" sz="900" kern="100" dirty="0">
                          <a:latin typeface="+mn-ea"/>
                          <a:ea typeface="+mn-ea"/>
                        </a:rPr>
                        <a:t>论著信息</a:t>
                      </a: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solidFill>
                      <a:srgbClr val="FFFF99"/>
                    </a:solidFill>
                  </a:tcPr>
                </a:tc>
                <a:tc vMerge="1">
                  <a:txBody>
                    <a:bodyPr/>
                    <a:lstStyle/>
                    <a:p>
                      <a:endParaRPr lang="zh-CN"/>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solidFill>
                      <a:srgbClr val="FFFF99"/>
                    </a:solidFill>
                  </a:tcPr>
                </a:tc>
                <a:tc vMerge="1">
                  <a:txBody>
                    <a:bodyPr/>
                    <a:lstStyle/>
                    <a:p>
                      <a:endParaRPr lang="zh-CN"/>
                    </a:p>
                  </a:txBody>
                  <a:tcPr/>
                </a:tc>
                <a:extLst>
                  <a:ext uri="{0D108BD9-81ED-4DB2-BD59-A6C34878D82A}">
                    <a16:rowId xmlns:a16="http://schemas.microsoft.com/office/drawing/2014/main" val="10011"/>
                  </a:ext>
                </a:extLst>
              </a:tr>
              <a:tr h="250031">
                <a:tc>
                  <a:txBody>
                    <a:bodyPr/>
                    <a:lstStyle/>
                    <a:p>
                      <a:pPr algn="ctr">
                        <a:lnSpc>
                          <a:spcPct val="150000"/>
                        </a:lnSpc>
                        <a:spcAft>
                          <a:spcPts val="0"/>
                        </a:spcAft>
                      </a:pPr>
                      <a:r>
                        <a:rPr lang="zh-CN" sz="900" kern="100" dirty="0">
                          <a:latin typeface="+mn-ea"/>
                          <a:ea typeface="+mn-ea"/>
                        </a:rPr>
                        <a:t>专利信息</a:t>
                      </a:r>
                    </a:p>
                  </a:txBody>
                  <a:tcPr marL="38576" marR="3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vMerge="1">
                  <a:txBody>
                    <a:bodyPr/>
                    <a:lstStyle/>
                    <a:p>
                      <a:endParaRPr lang="zh-CN"/>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solidFill>
                      <a:srgbClr val="FFFF99"/>
                    </a:solidFill>
                  </a:tcPr>
                </a:tc>
                <a:tc vMerge="1">
                  <a:txBody>
                    <a:bodyPr/>
                    <a:lstStyle/>
                    <a:p>
                      <a:endParaRPr lang="zh-CN"/>
                    </a:p>
                  </a:txBody>
                  <a:tcPr/>
                </a:tc>
                <a:extLst>
                  <a:ext uri="{0D108BD9-81ED-4DB2-BD59-A6C34878D82A}">
                    <a16:rowId xmlns:a16="http://schemas.microsoft.com/office/drawing/2014/main" val="10012"/>
                  </a:ext>
                </a:extLst>
              </a:tr>
              <a:tr h="442436">
                <a:tc>
                  <a:txBody>
                    <a:bodyPr/>
                    <a:lstStyle/>
                    <a:p>
                      <a:pPr algn="ctr">
                        <a:lnSpc>
                          <a:spcPct val="150000"/>
                        </a:lnSpc>
                        <a:spcAft>
                          <a:spcPts val="0"/>
                        </a:spcAft>
                      </a:pPr>
                      <a:r>
                        <a:rPr lang="zh-CN" altLang="en-US" sz="900" kern="100" dirty="0">
                          <a:latin typeface="+mn-ea"/>
                          <a:ea typeface="+mn-ea"/>
                        </a:rPr>
                        <a:t>班主任、辅导员工作情况</a:t>
                      </a:r>
                      <a:endParaRPr lang="zh-CN" sz="900" kern="100" dirty="0">
                        <a:latin typeface="+mn-ea"/>
                        <a:ea typeface="+mn-ea"/>
                      </a:endParaRPr>
                    </a:p>
                  </a:txBody>
                  <a:tcPr marL="38576" marR="38576" marT="0" marB="0" anchor="ctr">
                    <a:lnT w="12700" cap="flat" cmpd="sng" algn="ctr">
                      <a:solidFill>
                        <a:srgbClr val="000000"/>
                      </a:solidFill>
                      <a:prstDash val="solid"/>
                      <a:round/>
                      <a:headEnd type="none" w="med" len="med"/>
                      <a:tailEnd type="none" w="med" len="med"/>
                    </a:lnT>
                    <a:solidFill>
                      <a:srgbClr val="00B0F0"/>
                    </a:solidFill>
                  </a:tcPr>
                </a:tc>
                <a:tc>
                  <a:txBody>
                    <a:bodyPr/>
                    <a:lstStyle/>
                    <a:p>
                      <a:pPr algn="ctr">
                        <a:lnSpc>
                          <a:spcPct val="150000"/>
                        </a:lnSpc>
                        <a:spcAft>
                          <a:spcPts val="0"/>
                        </a:spcAft>
                      </a:pPr>
                      <a:r>
                        <a:rPr lang="zh-CN" altLang="en-US" sz="900" kern="100" dirty="0">
                          <a:latin typeface="+mn-ea"/>
                          <a:ea typeface="+mn-ea"/>
                        </a:rPr>
                        <a:t>学工处文档数据（</a:t>
                      </a:r>
                      <a:r>
                        <a:rPr lang="en-US" altLang="zh-CN" sz="900" kern="100" dirty="0">
                          <a:latin typeface="+mn-ea"/>
                          <a:ea typeface="+mn-ea"/>
                        </a:rPr>
                        <a:t>EXCEL</a:t>
                      </a:r>
                      <a:r>
                        <a:rPr lang="zh-CN" altLang="en-US" sz="900" kern="100" dirty="0">
                          <a:latin typeface="+mn-ea"/>
                          <a:ea typeface="+mn-ea"/>
                        </a:rPr>
                        <a:t>）</a:t>
                      </a:r>
                      <a:r>
                        <a:rPr lang="en-US" altLang="zh-CN" sz="900" kern="100" dirty="0">
                          <a:latin typeface="+mn-ea"/>
                          <a:ea typeface="+mn-ea"/>
                        </a:rPr>
                        <a:t>/</a:t>
                      </a:r>
                      <a:r>
                        <a:rPr lang="zh-CN" altLang="en-US" sz="900" kern="100" dirty="0">
                          <a:latin typeface="+mn-ea"/>
                          <a:ea typeface="+mn-ea"/>
                        </a:rPr>
                        <a:t>学工系统</a:t>
                      </a:r>
                    </a:p>
                  </a:txBody>
                  <a:tcPr marL="38576" marR="38576" marT="0" marB="0" anchor="ctr">
                    <a:solidFill>
                      <a:srgbClr val="00B0F0"/>
                    </a:solidFill>
                  </a:tcPr>
                </a:tc>
                <a:tc>
                  <a:txBody>
                    <a:bodyPr/>
                    <a:lstStyle/>
                    <a:p>
                      <a:pPr algn="ctr">
                        <a:lnSpc>
                          <a:spcPct val="150000"/>
                        </a:lnSpc>
                        <a:spcAft>
                          <a:spcPts val="0"/>
                        </a:spcAft>
                      </a:pPr>
                      <a:r>
                        <a:rPr lang="zh-CN" altLang="en-US" sz="900" kern="100" dirty="0">
                          <a:latin typeface="+mn-ea"/>
                          <a:sym typeface="+mn-ea"/>
                        </a:rPr>
                        <a:t>两小时同步一次</a:t>
                      </a:r>
                      <a:endParaRPr lang="zh-CN" sz="900" kern="100" dirty="0">
                        <a:latin typeface="+mn-ea"/>
                        <a:ea typeface="+mn-ea"/>
                      </a:endParaRPr>
                    </a:p>
                  </a:txBody>
                  <a:tcPr marL="38576" marR="38576" marT="0" marB="0" anchor="ctr">
                    <a:solidFill>
                      <a:srgbClr val="00B0F0"/>
                    </a:solidFill>
                  </a:tcPr>
                </a:tc>
                <a:extLst>
                  <a:ext uri="{0D108BD9-81ED-4DB2-BD59-A6C34878D82A}">
                    <a16:rowId xmlns:a16="http://schemas.microsoft.com/office/drawing/2014/main" val="10013"/>
                  </a:ext>
                </a:extLst>
              </a:tr>
              <a:tr h="250508">
                <a:tc>
                  <a:txBody>
                    <a:bodyPr/>
                    <a:lstStyle/>
                    <a:p>
                      <a:pPr algn="ctr">
                        <a:lnSpc>
                          <a:spcPct val="150000"/>
                        </a:lnSpc>
                        <a:spcAft>
                          <a:spcPts val="0"/>
                        </a:spcAft>
                      </a:pPr>
                      <a:r>
                        <a:rPr lang="zh-CN" altLang="en-US" sz="900" kern="100">
                          <a:latin typeface="+mn-ea"/>
                          <a:ea typeface="+mn-ea"/>
                        </a:rPr>
                        <a:t>授课竞赛情况</a:t>
                      </a:r>
                      <a:endParaRPr lang="zh-CN" sz="900" kern="100" dirty="0">
                        <a:latin typeface="+mn-ea"/>
                        <a:ea typeface="+mn-ea"/>
                      </a:endParaRPr>
                    </a:p>
                  </a:txBody>
                  <a:tcPr marL="38576" marR="38576" marT="0" marB="0" anchor="ctr">
                    <a:solidFill>
                      <a:srgbClr val="00B0F0"/>
                    </a:solidFill>
                  </a:tcPr>
                </a:tc>
                <a:tc>
                  <a:txBody>
                    <a:bodyPr/>
                    <a:lstStyle/>
                    <a:p>
                      <a:pPr algn="ctr">
                        <a:lnSpc>
                          <a:spcPct val="150000"/>
                        </a:lnSpc>
                        <a:spcAft>
                          <a:spcPts val="0"/>
                        </a:spcAft>
                      </a:pPr>
                      <a:r>
                        <a:rPr lang="zh-CN" altLang="en-US" sz="900" kern="100" dirty="0">
                          <a:latin typeface="+mn-ea"/>
                          <a:ea typeface="+mn-ea"/>
                        </a:rPr>
                        <a:t>文档数据（</a:t>
                      </a:r>
                      <a:r>
                        <a:rPr lang="en-US" altLang="zh-CN" sz="900" kern="100" dirty="0">
                          <a:latin typeface="+mn-ea"/>
                          <a:ea typeface="+mn-ea"/>
                        </a:rPr>
                        <a:t>EXCEL</a:t>
                      </a:r>
                      <a:r>
                        <a:rPr lang="zh-CN" altLang="en-US" sz="900" kern="100" dirty="0">
                          <a:latin typeface="+mn-ea"/>
                          <a:ea typeface="+mn-ea"/>
                        </a:rPr>
                        <a:t>）</a:t>
                      </a:r>
                      <a:endParaRPr lang="zh-CN" sz="900" kern="100" dirty="0">
                        <a:latin typeface="+mn-ea"/>
                        <a:ea typeface="+mn-ea"/>
                      </a:endParaRPr>
                    </a:p>
                  </a:txBody>
                  <a:tcPr marL="38576" marR="38576" marT="0" marB="0" anchor="ctr">
                    <a:solidFill>
                      <a:srgbClr val="00B0F0"/>
                    </a:solidFill>
                  </a:tcPr>
                </a:tc>
                <a:tc>
                  <a:txBody>
                    <a:bodyPr/>
                    <a:lstStyle/>
                    <a:p>
                      <a:pPr algn="ctr">
                        <a:lnSpc>
                          <a:spcPct val="150000"/>
                        </a:lnSpc>
                        <a:spcAft>
                          <a:spcPts val="0"/>
                        </a:spcAft>
                      </a:pPr>
                      <a:r>
                        <a:rPr lang="zh-CN" altLang="en-US" sz="900" kern="100" dirty="0">
                          <a:latin typeface="+mn-ea"/>
                          <a:sym typeface="+mn-ea"/>
                        </a:rPr>
                        <a:t>两小时同步一次</a:t>
                      </a:r>
                      <a:endParaRPr lang="zh-CN" altLang="zh-CN" sz="900" kern="100" dirty="0">
                        <a:latin typeface="+mn-ea"/>
                        <a:ea typeface="+mn-ea"/>
                      </a:endParaRPr>
                    </a:p>
                  </a:txBody>
                  <a:tcPr marL="38576" marR="38576" marT="0" marB="0" anchor="ctr">
                    <a:solidFill>
                      <a:srgbClr val="00B0F0"/>
                    </a:solidFill>
                  </a:tcPr>
                </a:tc>
                <a:extLst>
                  <a:ext uri="{0D108BD9-81ED-4DB2-BD59-A6C34878D82A}">
                    <a16:rowId xmlns:a16="http://schemas.microsoft.com/office/drawing/2014/main" val="10014"/>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custDataLst>
              <p:tags r:id="rId1"/>
            </p:custDataLst>
            <p:extLst>
              <p:ext uri="{D42A27DB-BD31-4B8C-83A1-F6EECF244321}">
                <p14:modId xmlns:p14="http://schemas.microsoft.com/office/powerpoint/2010/main" val="3420541403"/>
              </p:ext>
            </p:extLst>
          </p:nvPr>
        </p:nvGraphicFramePr>
        <p:xfrm>
          <a:off x="1518037" y="1701948"/>
          <a:ext cx="6107928" cy="3770281"/>
        </p:xfrm>
        <a:graphic>
          <a:graphicData uri="http://schemas.openxmlformats.org/drawingml/2006/table">
            <a:tbl>
              <a:tblPr/>
              <a:tblGrid>
                <a:gridCol w="943606">
                  <a:extLst>
                    <a:ext uri="{9D8B030D-6E8A-4147-A177-3AD203B41FA5}">
                      <a16:colId xmlns:a16="http://schemas.microsoft.com/office/drawing/2014/main" val="20000"/>
                    </a:ext>
                  </a:extLst>
                </a:gridCol>
                <a:gridCol w="931621">
                  <a:extLst>
                    <a:ext uri="{9D8B030D-6E8A-4147-A177-3AD203B41FA5}">
                      <a16:colId xmlns:a16="http://schemas.microsoft.com/office/drawing/2014/main" val="20001"/>
                    </a:ext>
                  </a:extLst>
                </a:gridCol>
                <a:gridCol w="2233721">
                  <a:extLst>
                    <a:ext uri="{9D8B030D-6E8A-4147-A177-3AD203B41FA5}">
                      <a16:colId xmlns:a16="http://schemas.microsoft.com/office/drawing/2014/main" val="20002"/>
                    </a:ext>
                  </a:extLst>
                </a:gridCol>
                <a:gridCol w="1998980">
                  <a:extLst>
                    <a:ext uri="{9D8B030D-6E8A-4147-A177-3AD203B41FA5}">
                      <a16:colId xmlns:a16="http://schemas.microsoft.com/office/drawing/2014/main" val="20003"/>
                    </a:ext>
                  </a:extLst>
                </a:gridCol>
              </a:tblGrid>
              <a:tr h="478964">
                <a:tc>
                  <a:txBody>
                    <a:bodyPr/>
                    <a:lstStyle/>
                    <a:p>
                      <a:pPr algn="ctr">
                        <a:lnSpc>
                          <a:spcPts val="1900"/>
                        </a:lnSpc>
                        <a:spcAft>
                          <a:spcPts val="0"/>
                        </a:spcAft>
                        <a:tabLst>
                          <a:tab pos="114300" algn="l"/>
                          <a:tab pos="754380" algn="l"/>
                        </a:tabLst>
                      </a:pPr>
                      <a:r>
                        <a:rPr lang="zh-CN" sz="1200" kern="100" dirty="0">
                          <a:latin typeface="+mn-ea"/>
                          <a:ea typeface="+mn-ea"/>
                          <a:cs typeface="Times New Roman" panose="02020603050405020304"/>
                        </a:rPr>
                        <a:t>单位</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33000"/>
                      </a:schemeClr>
                    </a:solidFill>
                  </a:tcPr>
                </a:tc>
                <a:tc>
                  <a:txBody>
                    <a:bodyPr/>
                    <a:lstStyle/>
                    <a:p>
                      <a:pPr algn="ctr">
                        <a:lnSpc>
                          <a:spcPts val="1900"/>
                        </a:lnSpc>
                        <a:spcAft>
                          <a:spcPts val="0"/>
                        </a:spcAft>
                        <a:tabLst>
                          <a:tab pos="114300" algn="l"/>
                          <a:tab pos="754380" algn="l"/>
                        </a:tabLst>
                      </a:pPr>
                      <a:r>
                        <a:rPr lang="zh-CN" sz="1200" kern="100" dirty="0">
                          <a:latin typeface="+mn-ea"/>
                          <a:ea typeface="+mn-ea"/>
                          <a:cs typeface="Times New Roman" panose="02020603050405020304"/>
                        </a:rPr>
                        <a:t>联系人</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33000"/>
                      </a:schemeClr>
                    </a:solidFill>
                  </a:tcPr>
                </a:tc>
                <a:tc>
                  <a:txBody>
                    <a:bodyPr/>
                    <a:lstStyle/>
                    <a:p>
                      <a:pPr algn="ctr">
                        <a:lnSpc>
                          <a:spcPts val="1900"/>
                        </a:lnSpc>
                        <a:spcAft>
                          <a:spcPts val="0"/>
                        </a:spcAft>
                        <a:tabLst>
                          <a:tab pos="114300" algn="l"/>
                          <a:tab pos="754380" algn="l"/>
                        </a:tabLst>
                      </a:pPr>
                      <a:r>
                        <a:rPr lang="zh-CN" sz="1200" kern="100" dirty="0">
                          <a:latin typeface="+mn-ea"/>
                          <a:ea typeface="+mn-ea"/>
                          <a:cs typeface="Times New Roman" panose="02020603050405020304"/>
                        </a:rPr>
                        <a:t>工作地点</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33000"/>
                      </a:schemeClr>
                    </a:solidFill>
                  </a:tcPr>
                </a:tc>
                <a:tc>
                  <a:txBody>
                    <a:bodyPr/>
                    <a:lstStyle/>
                    <a:p>
                      <a:pPr algn="ctr">
                        <a:lnSpc>
                          <a:spcPts val="1900"/>
                        </a:lnSpc>
                        <a:spcAft>
                          <a:spcPts val="0"/>
                        </a:spcAft>
                        <a:tabLst>
                          <a:tab pos="114300" algn="l"/>
                          <a:tab pos="754380" algn="l"/>
                        </a:tabLst>
                      </a:pPr>
                      <a:r>
                        <a:rPr lang="zh-CN" sz="1200" kern="100" dirty="0">
                          <a:latin typeface="+mn-ea"/>
                          <a:ea typeface="+mn-ea"/>
                          <a:cs typeface="Times New Roman" panose="02020603050405020304"/>
                        </a:rPr>
                        <a:t>联系电话</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33000"/>
                      </a:schemeClr>
                    </a:solidFill>
                  </a:tcPr>
                </a:tc>
                <a:extLst>
                  <a:ext uri="{0D108BD9-81ED-4DB2-BD59-A6C34878D82A}">
                    <a16:rowId xmlns:a16="http://schemas.microsoft.com/office/drawing/2014/main" val="10000"/>
                  </a:ext>
                </a:extLst>
              </a:tr>
              <a:tr h="501652">
                <a:tc>
                  <a:txBody>
                    <a:bodyPr/>
                    <a:lstStyle/>
                    <a:p>
                      <a:pPr algn="ctr">
                        <a:lnSpc>
                          <a:spcPts val="1900"/>
                        </a:lnSpc>
                        <a:spcAft>
                          <a:spcPts val="0"/>
                        </a:spcAft>
                        <a:tabLst>
                          <a:tab pos="114300" algn="l"/>
                          <a:tab pos="754380" algn="l"/>
                        </a:tabLst>
                      </a:pPr>
                      <a:r>
                        <a:rPr lang="zh-CN" sz="1200" kern="100" dirty="0">
                          <a:latin typeface="+mn-ea"/>
                          <a:ea typeface="+mn-ea"/>
                          <a:cs typeface="Times New Roman" panose="02020603050405020304"/>
                        </a:rPr>
                        <a:t>系统维护</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r>
                        <a:rPr lang="zh-CN" sz="1200" kern="100" dirty="0">
                          <a:latin typeface="+mn-ea"/>
                          <a:ea typeface="+mn-ea"/>
                          <a:cs typeface="Times New Roman" panose="02020603050405020304"/>
                        </a:rPr>
                        <a:t>张  焱</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r>
                        <a:rPr lang="zh-CN" sz="1200" kern="100" dirty="0">
                          <a:latin typeface="+mn-ea"/>
                          <a:ea typeface="+mn-ea"/>
                          <a:cs typeface="Times New Roman" panose="02020603050405020304"/>
                        </a:rPr>
                        <a:t>九龙湖金智楼</a:t>
                      </a:r>
                      <a:r>
                        <a:rPr lang="en-US" sz="1200" kern="100" dirty="0">
                          <a:latin typeface="+mn-ea"/>
                          <a:ea typeface="+mn-ea"/>
                          <a:cs typeface="Times New Roman" panose="02020603050405020304"/>
                        </a:rPr>
                        <a:t>1</a:t>
                      </a:r>
                      <a:r>
                        <a:rPr lang="zh-CN" sz="1200" kern="100" dirty="0">
                          <a:latin typeface="+mn-ea"/>
                          <a:ea typeface="+mn-ea"/>
                          <a:cs typeface="Times New Roman" panose="02020603050405020304"/>
                        </a:rPr>
                        <a:t>楼</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r>
                        <a:rPr lang="en-US" sz="1200" kern="100" dirty="0">
                          <a:latin typeface="+mn-ea"/>
                          <a:cs typeface="Times New Roman" panose="02020603050405020304"/>
                        </a:rPr>
                        <a:t>52090048</a:t>
                      </a:r>
                      <a:endParaRPr lang="en-US" sz="1200" kern="100" dirty="0">
                        <a:latin typeface="+mn-ea"/>
                        <a:ea typeface="+mn-ea"/>
                        <a:cs typeface="Times New Roman" panose="02020603050405020304"/>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78964">
                <a:tc>
                  <a:txBody>
                    <a:bodyPr/>
                    <a:lstStyle/>
                    <a:p>
                      <a:pPr algn="ctr">
                        <a:lnSpc>
                          <a:spcPts val="1900"/>
                        </a:lnSpc>
                        <a:spcAft>
                          <a:spcPts val="0"/>
                        </a:spcAft>
                        <a:tabLst>
                          <a:tab pos="114300" algn="l"/>
                          <a:tab pos="754380" algn="l"/>
                        </a:tabLst>
                      </a:pPr>
                      <a:r>
                        <a:rPr lang="zh-CN" sz="1200" kern="100" dirty="0">
                          <a:latin typeface="+mn-ea"/>
                          <a:ea typeface="+mn-ea"/>
                          <a:cs typeface="Times New Roman" panose="02020603050405020304"/>
                        </a:rPr>
                        <a:t>人事处</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r>
                        <a:rPr lang="zh-CN" sz="1200" kern="100" dirty="0">
                          <a:latin typeface="+mn-ea"/>
                          <a:ea typeface="+mn-ea"/>
                          <a:cs typeface="Times New Roman" panose="02020603050405020304"/>
                        </a:rPr>
                        <a:t>张  婧</a:t>
                      </a:r>
                    </a:p>
                    <a:p>
                      <a:pPr algn="ctr">
                        <a:lnSpc>
                          <a:spcPts val="1900"/>
                        </a:lnSpc>
                        <a:spcAft>
                          <a:spcPts val="0"/>
                        </a:spcAft>
                        <a:tabLst>
                          <a:tab pos="114300" algn="l"/>
                          <a:tab pos="754380" algn="l"/>
                        </a:tabLst>
                      </a:pPr>
                      <a:r>
                        <a:rPr lang="zh-CN" sz="1200" kern="100" dirty="0">
                          <a:latin typeface="+mn-ea"/>
                          <a:ea typeface="+mn-ea"/>
                          <a:cs typeface="Times New Roman" panose="02020603050405020304"/>
                        </a:rPr>
                        <a:t>杨  莹</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r>
                        <a:rPr sz="1200" kern="100" dirty="0">
                          <a:latin typeface="+mn-ea"/>
                          <a:ea typeface="+mn-ea"/>
                          <a:cs typeface="Times New Roman" panose="02020603050405020304"/>
                        </a:rPr>
                        <a:t>四牌楼五四楼215室</a:t>
                      </a:r>
                    </a:p>
                    <a:p>
                      <a:pPr algn="ctr">
                        <a:lnSpc>
                          <a:spcPts val="1900"/>
                        </a:lnSpc>
                        <a:spcAft>
                          <a:spcPts val="0"/>
                        </a:spcAft>
                        <a:tabLst>
                          <a:tab pos="114300" algn="l"/>
                          <a:tab pos="754380" algn="l"/>
                        </a:tabLst>
                      </a:pPr>
                      <a:r>
                        <a:rPr sz="1200" kern="100" dirty="0">
                          <a:latin typeface="+mn-ea"/>
                          <a:ea typeface="+mn-ea"/>
                          <a:cs typeface="Times New Roman" panose="02020603050405020304"/>
                        </a:rPr>
                        <a:t>九龙湖行政楼406、436室</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r>
                        <a:rPr lang="en-US" sz="1200" kern="100" dirty="0">
                          <a:latin typeface="+mn-ea"/>
                          <a:ea typeface="+mn-ea"/>
                          <a:cs typeface="Times New Roman" panose="02020603050405020304"/>
                        </a:rPr>
                        <a:t>83792621</a:t>
                      </a:r>
                    </a:p>
                    <a:p>
                      <a:pPr algn="ctr">
                        <a:lnSpc>
                          <a:spcPts val="1900"/>
                        </a:lnSpc>
                        <a:spcAft>
                          <a:spcPts val="0"/>
                        </a:spcAft>
                        <a:tabLst>
                          <a:tab pos="114300" algn="l"/>
                          <a:tab pos="754380" algn="l"/>
                        </a:tabLst>
                      </a:pPr>
                      <a:r>
                        <a:rPr lang="en-US" sz="1200" kern="100" dirty="0">
                          <a:latin typeface="+mn-ea"/>
                          <a:ea typeface="+mn-ea"/>
                          <a:cs typeface="Times New Roman" panose="02020603050405020304"/>
                        </a:rPr>
                        <a:t>52090258、52090257</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14814">
                <a:tc>
                  <a:txBody>
                    <a:bodyPr/>
                    <a:lstStyle/>
                    <a:p>
                      <a:pPr algn="ctr">
                        <a:lnSpc>
                          <a:spcPts val="1900"/>
                        </a:lnSpc>
                        <a:spcAft>
                          <a:spcPts val="0"/>
                        </a:spcAft>
                        <a:tabLst>
                          <a:tab pos="114300" algn="l"/>
                          <a:tab pos="754380" algn="l"/>
                        </a:tabLst>
                      </a:pPr>
                      <a:r>
                        <a:rPr lang="zh-CN" altLang="en-US" sz="1200" kern="100" dirty="0">
                          <a:latin typeface="+mn-ea"/>
                          <a:ea typeface="+mn-ea"/>
                          <a:cs typeface="Times New Roman" panose="02020603050405020304"/>
                        </a:rPr>
                        <a:t>科研院</a:t>
                      </a:r>
                      <a:endParaRPr lang="zh-CN" sz="1200" kern="100" dirty="0">
                        <a:latin typeface="+mn-ea"/>
                        <a:ea typeface="+mn-ea"/>
                        <a:cs typeface="Times New Roman" panose="02020603050405020304"/>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r>
                        <a:rPr lang="zh-CN" altLang="en-US" sz="1200" kern="100" dirty="0">
                          <a:latin typeface="+mn-ea"/>
                          <a:ea typeface="+mn-ea"/>
                          <a:cs typeface="Times New Roman" panose="02020603050405020304"/>
                        </a:rPr>
                        <a:t>黄子珍</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r>
                        <a:rPr sz="1200" kern="100" dirty="0">
                          <a:latin typeface="+mn-ea"/>
                          <a:ea typeface="+mn-ea"/>
                          <a:cs typeface="Times New Roman" panose="02020603050405020304"/>
                        </a:rPr>
                        <a:t> 九龙湖行政楼104室</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r>
                        <a:rPr lang="en-US" sz="1200" kern="100" dirty="0">
                          <a:latin typeface="+mn-ea"/>
                          <a:ea typeface="+mn-ea"/>
                          <a:cs typeface="Times New Roman" panose="02020603050405020304"/>
                        </a:rPr>
                        <a:t>52091173</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723900">
                <a:tc>
                  <a:txBody>
                    <a:bodyPr/>
                    <a:lstStyle/>
                    <a:p>
                      <a:pPr algn="ctr">
                        <a:lnSpc>
                          <a:spcPts val="1900"/>
                        </a:lnSpc>
                        <a:spcAft>
                          <a:spcPts val="0"/>
                        </a:spcAft>
                        <a:tabLst>
                          <a:tab pos="114300" algn="l"/>
                          <a:tab pos="754380" algn="l"/>
                        </a:tabLst>
                      </a:pPr>
                      <a:r>
                        <a:rPr lang="zh-CN" sz="1200" kern="100" dirty="0">
                          <a:latin typeface="+mn-ea"/>
                          <a:ea typeface="+mn-ea"/>
                          <a:cs typeface="Times New Roman" panose="02020603050405020304"/>
                        </a:rPr>
                        <a:t>社科处</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r>
                        <a:rPr lang="zh-CN" sz="1200" kern="100" dirty="0">
                          <a:latin typeface="+mn-ea"/>
                          <a:ea typeface="+mn-ea"/>
                          <a:cs typeface="Times New Roman" panose="02020603050405020304"/>
                        </a:rPr>
                        <a:t>李建梅</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r>
                        <a:rPr sz="1200" kern="100" dirty="0">
                          <a:latin typeface="+mn-ea"/>
                          <a:ea typeface="+mn-ea"/>
                          <a:cs typeface="Times New Roman" panose="02020603050405020304"/>
                        </a:rPr>
                        <a:t>周二、三、五：</a:t>
                      </a:r>
                    </a:p>
                    <a:p>
                      <a:pPr algn="ctr">
                        <a:lnSpc>
                          <a:spcPts val="1900"/>
                        </a:lnSpc>
                        <a:spcAft>
                          <a:spcPts val="0"/>
                        </a:spcAft>
                        <a:tabLst>
                          <a:tab pos="114300" algn="l"/>
                          <a:tab pos="754380" algn="l"/>
                        </a:tabLst>
                      </a:pPr>
                      <a:r>
                        <a:rPr sz="1200" kern="100" dirty="0">
                          <a:latin typeface="+mn-ea"/>
                          <a:ea typeface="+mn-ea"/>
                          <a:cs typeface="Times New Roman" panose="02020603050405020304"/>
                        </a:rPr>
                        <a:t>四牌楼老图书馆119室</a:t>
                      </a:r>
                    </a:p>
                    <a:p>
                      <a:pPr algn="ctr">
                        <a:lnSpc>
                          <a:spcPts val="1900"/>
                        </a:lnSpc>
                        <a:spcAft>
                          <a:spcPts val="0"/>
                        </a:spcAft>
                        <a:tabLst>
                          <a:tab pos="114300" algn="l"/>
                          <a:tab pos="754380" algn="l"/>
                        </a:tabLst>
                      </a:pPr>
                      <a:r>
                        <a:rPr sz="1200" kern="100" dirty="0">
                          <a:latin typeface="+mn-ea"/>
                          <a:ea typeface="+mn-ea"/>
                          <a:cs typeface="Times New Roman" panose="02020603050405020304"/>
                        </a:rPr>
                        <a:t>周一、四：</a:t>
                      </a:r>
                    </a:p>
                    <a:p>
                      <a:pPr algn="ctr">
                        <a:lnSpc>
                          <a:spcPts val="1900"/>
                        </a:lnSpc>
                        <a:spcAft>
                          <a:spcPts val="0"/>
                        </a:spcAft>
                        <a:tabLst>
                          <a:tab pos="114300" algn="l"/>
                          <a:tab pos="754380" algn="l"/>
                        </a:tabLst>
                      </a:pPr>
                      <a:r>
                        <a:rPr sz="1200" kern="100" dirty="0">
                          <a:latin typeface="+mn-ea"/>
                          <a:ea typeface="+mn-ea"/>
                          <a:cs typeface="Times New Roman" panose="02020603050405020304"/>
                        </a:rPr>
                        <a:t>九龙湖行政楼111</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r>
                        <a:rPr lang="en-US" sz="1200" kern="100" dirty="0">
                          <a:latin typeface="+mn-ea"/>
                          <a:ea typeface="+mn-ea"/>
                          <a:cs typeface="Times New Roman" panose="02020603050405020304"/>
                        </a:rPr>
                        <a:t>83793762</a:t>
                      </a:r>
                      <a:endParaRPr lang="zh-CN" sz="1200" kern="100" dirty="0">
                        <a:latin typeface="+mn-ea"/>
                        <a:ea typeface="+mn-ea"/>
                        <a:cs typeface="Times New Roman" panose="02020603050405020304"/>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78964">
                <a:tc>
                  <a:txBody>
                    <a:bodyPr/>
                    <a:lstStyle/>
                    <a:p>
                      <a:pPr algn="ctr">
                        <a:lnSpc>
                          <a:spcPts val="1900"/>
                        </a:lnSpc>
                        <a:spcAft>
                          <a:spcPts val="0"/>
                        </a:spcAft>
                        <a:tabLst>
                          <a:tab pos="114300" algn="l"/>
                          <a:tab pos="754380" algn="l"/>
                        </a:tabLst>
                      </a:pPr>
                      <a:r>
                        <a:rPr lang="zh-CN" sz="1200" kern="100" dirty="0">
                          <a:latin typeface="+mn-ea"/>
                          <a:ea typeface="+mn-ea"/>
                          <a:cs typeface="Times New Roman" panose="02020603050405020304"/>
                        </a:rPr>
                        <a:t>研究生院</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r>
                        <a:rPr lang="zh-CN" sz="1200" kern="100" dirty="0">
                          <a:latin typeface="+mn-ea"/>
                          <a:ea typeface="+mn-ea"/>
                          <a:cs typeface="Times New Roman" panose="02020603050405020304"/>
                        </a:rPr>
                        <a:t>顾海燕</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r>
                        <a:rPr sz="1200" kern="100">
                          <a:latin typeface="+mn-ea"/>
                          <a:ea typeface="+mn-ea"/>
                          <a:cs typeface="Times New Roman" panose="02020603050405020304"/>
                        </a:rPr>
                        <a:t>四牌楼逸夫建筑馆107室</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r>
                        <a:rPr lang="en-US" sz="1200" kern="100" dirty="0">
                          <a:latin typeface="+mn-ea"/>
                          <a:ea typeface="+mn-ea"/>
                          <a:cs typeface="Times New Roman" panose="02020603050405020304"/>
                        </a:rPr>
                        <a:t>83792529</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78964">
                <a:tc>
                  <a:txBody>
                    <a:bodyPr/>
                    <a:lstStyle/>
                    <a:p>
                      <a:pPr algn="ctr">
                        <a:lnSpc>
                          <a:spcPts val="1900"/>
                        </a:lnSpc>
                        <a:spcAft>
                          <a:spcPts val="0"/>
                        </a:spcAft>
                        <a:buNone/>
                        <a:tabLst>
                          <a:tab pos="114300" algn="l"/>
                          <a:tab pos="754380" algn="l"/>
                        </a:tabLst>
                      </a:pPr>
                      <a:r>
                        <a:rPr lang="zh-CN" sz="1200" kern="100" dirty="0">
                          <a:latin typeface="+mn-ea"/>
                          <a:cs typeface="Times New Roman" panose="02020603050405020304"/>
                          <a:sym typeface="+mn-ea"/>
                        </a:rPr>
                        <a:t>研究生院</a:t>
                      </a:r>
                      <a:endParaRPr lang="zh-CN" altLang="en-US" sz="1200" kern="100" dirty="0">
                        <a:latin typeface="+mn-ea"/>
                        <a:ea typeface="+mn-ea"/>
                        <a:cs typeface="Times New Roman" panose="02020603050405020304"/>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buNone/>
                        <a:tabLst>
                          <a:tab pos="114300" algn="l"/>
                          <a:tab pos="754380" algn="l"/>
                        </a:tabLst>
                      </a:pPr>
                      <a:r>
                        <a:rPr lang="zh-CN" altLang="en-US" sz="1200" kern="100" dirty="0">
                          <a:latin typeface="+mn-ea"/>
                          <a:ea typeface="+mn-ea"/>
                          <a:cs typeface="Times New Roman" panose="02020603050405020304"/>
                        </a:rPr>
                        <a:t>王晨曦</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buNone/>
                        <a:tabLst>
                          <a:tab pos="114300" algn="l"/>
                          <a:tab pos="754380" algn="l"/>
                        </a:tabLst>
                      </a:pPr>
                      <a:r>
                        <a:rPr sz="1200" kern="100">
                          <a:latin typeface="+mn-ea"/>
                          <a:cs typeface="Times New Roman" panose="02020603050405020304"/>
                          <a:sym typeface="+mn-ea"/>
                        </a:rPr>
                        <a:t>九龙湖纪忠楼1</a:t>
                      </a:r>
                      <a:r>
                        <a:rPr lang="en-US" sz="1200" kern="100">
                          <a:latin typeface="+mn-ea"/>
                          <a:cs typeface="Times New Roman" panose="02020603050405020304"/>
                          <a:sym typeface="+mn-ea"/>
                        </a:rPr>
                        <a:t>02</a:t>
                      </a:r>
                      <a:r>
                        <a:rPr sz="1200" kern="100">
                          <a:latin typeface="+mn-ea"/>
                          <a:cs typeface="Times New Roman" panose="02020603050405020304"/>
                          <a:sym typeface="+mn-ea"/>
                        </a:rPr>
                        <a:t>室</a:t>
                      </a:r>
                      <a:endParaRPr lang="zh-CN" altLang="en-US" sz="1200" kern="100">
                        <a:latin typeface="+mn-ea"/>
                        <a:ea typeface="+mn-ea"/>
                        <a:cs typeface="Times New Roman" panose="02020603050405020304"/>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buNone/>
                        <a:tabLst>
                          <a:tab pos="114300" algn="l"/>
                          <a:tab pos="754380" algn="l"/>
                        </a:tabLst>
                      </a:pPr>
                      <a:r>
                        <a:rPr lang="en-US" altLang="en-US" sz="1200" kern="100" dirty="0">
                          <a:latin typeface="+mn-ea"/>
                          <a:ea typeface="+mn-ea"/>
                          <a:cs typeface="Times New Roman" panose="02020603050405020304"/>
                        </a:rPr>
                        <a:t>52090206</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34864" name="标题 1"/>
          <p:cNvSpPr>
            <a:spLocks noGrp="1"/>
          </p:cNvSpPr>
          <p:nvPr>
            <p:ph type="title"/>
          </p:nvPr>
        </p:nvSpPr>
        <p:spPr>
          <a:xfrm>
            <a:off x="1385888" y="998936"/>
            <a:ext cx="6172200" cy="367903"/>
          </a:xfrm>
          <a:noFill/>
          <a:ln>
            <a:noFill/>
          </a:ln>
        </p:spPr>
        <p:txBody>
          <a:bodyPr anchor="t" anchorCtr="0"/>
          <a:lstStyle/>
          <a:p>
            <a:r>
              <a:rPr lang="zh-CN" altLang="en-US" kern="1200" dirty="0">
                <a:solidFill>
                  <a:srgbClr val="99CC00"/>
                </a:solidFill>
                <a:latin typeface="微软雅黑" panose="020B0503020204020204" pitchFamily="34" charset="-122"/>
                <a:ea typeface="微软雅黑" panose="020B0503020204020204" pitchFamily="34" charset="-122"/>
                <a:cs typeface="+mj-cs"/>
              </a:rPr>
              <a:t>联系方式</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custDataLst>
              <p:tags r:id="rId1"/>
            </p:custDataLst>
            <p:extLst>
              <p:ext uri="{D42A27DB-BD31-4B8C-83A1-F6EECF244321}">
                <p14:modId xmlns:p14="http://schemas.microsoft.com/office/powerpoint/2010/main" val="1501850447"/>
              </p:ext>
            </p:extLst>
          </p:nvPr>
        </p:nvGraphicFramePr>
        <p:xfrm>
          <a:off x="1376839" y="1832324"/>
          <a:ext cx="6390324" cy="3889188"/>
        </p:xfrm>
        <a:graphic>
          <a:graphicData uri="http://schemas.openxmlformats.org/drawingml/2006/table">
            <a:tbl>
              <a:tblPr/>
              <a:tblGrid>
                <a:gridCol w="1000601">
                  <a:extLst>
                    <a:ext uri="{9D8B030D-6E8A-4147-A177-3AD203B41FA5}">
                      <a16:colId xmlns:a16="http://schemas.microsoft.com/office/drawing/2014/main" val="20000"/>
                    </a:ext>
                  </a:extLst>
                </a:gridCol>
                <a:gridCol w="809149">
                  <a:extLst>
                    <a:ext uri="{9D8B030D-6E8A-4147-A177-3AD203B41FA5}">
                      <a16:colId xmlns:a16="http://schemas.microsoft.com/office/drawing/2014/main" val="20001"/>
                    </a:ext>
                  </a:extLst>
                </a:gridCol>
                <a:gridCol w="1454468">
                  <a:extLst>
                    <a:ext uri="{9D8B030D-6E8A-4147-A177-3AD203B41FA5}">
                      <a16:colId xmlns:a16="http://schemas.microsoft.com/office/drawing/2014/main" val="20002"/>
                    </a:ext>
                  </a:extLst>
                </a:gridCol>
                <a:gridCol w="1191578">
                  <a:extLst>
                    <a:ext uri="{9D8B030D-6E8A-4147-A177-3AD203B41FA5}">
                      <a16:colId xmlns:a16="http://schemas.microsoft.com/office/drawing/2014/main" val="20003"/>
                    </a:ext>
                  </a:extLst>
                </a:gridCol>
                <a:gridCol w="1934528">
                  <a:extLst>
                    <a:ext uri="{9D8B030D-6E8A-4147-A177-3AD203B41FA5}">
                      <a16:colId xmlns:a16="http://schemas.microsoft.com/office/drawing/2014/main" val="20004"/>
                    </a:ext>
                  </a:extLst>
                </a:gridCol>
              </a:tblGrid>
              <a:tr h="479108">
                <a:tc>
                  <a:txBody>
                    <a:bodyPr/>
                    <a:lstStyle/>
                    <a:p>
                      <a:pPr algn="ctr">
                        <a:lnSpc>
                          <a:spcPts val="1900"/>
                        </a:lnSpc>
                        <a:spcAft>
                          <a:spcPts val="0"/>
                        </a:spcAft>
                        <a:tabLst>
                          <a:tab pos="114300" algn="l"/>
                          <a:tab pos="754380" algn="l"/>
                        </a:tabLst>
                      </a:pPr>
                      <a:r>
                        <a:rPr lang="zh-CN" sz="1200" kern="100" dirty="0">
                          <a:latin typeface="+mn-ea"/>
                          <a:ea typeface="+mn-ea"/>
                          <a:cs typeface="Times New Roman" panose="02020603050405020304"/>
                        </a:rPr>
                        <a:t>审核内容</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33000"/>
                      </a:schemeClr>
                    </a:solidFill>
                  </a:tcPr>
                </a:tc>
                <a:tc>
                  <a:txBody>
                    <a:bodyPr/>
                    <a:lstStyle/>
                    <a:p>
                      <a:pPr algn="ctr">
                        <a:lnSpc>
                          <a:spcPts val="1900"/>
                        </a:lnSpc>
                        <a:spcAft>
                          <a:spcPts val="0"/>
                        </a:spcAft>
                        <a:tabLst>
                          <a:tab pos="114300" algn="l"/>
                          <a:tab pos="754380" algn="l"/>
                        </a:tabLst>
                      </a:pPr>
                      <a:r>
                        <a:rPr lang="zh-CN" sz="1200" kern="100" dirty="0">
                          <a:latin typeface="+mn-ea"/>
                          <a:ea typeface="+mn-ea"/>
                          <a:cs typeface="Times New Roman" panose="02020603050405020304"/>
                        </a:rPr>
                        <a:t>审核科室</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33000"/>
                      </a:schemeClr>
                    </a:solidFill>
                  </a:tcPr>
                </a:tc>
                <a:tc>
                  <a:txBody>
                    <a:bodyPr/>
                    <a:lstStyle/>
                    <a:p>
                      <a:pPr algn="ctr">
                        <a:lnSpc>
                          <a:spcPts val="1900"/>
                        </a:lnSpc>
                        <a:spcAft>
                          <a:spcPts val="0"/>
                        </a:spcAft>
                        <a:tabLst>
                          <a:tab pos="114300" algn="l"/>
                          <a:tab pos="754380" algn="l"/>
                        </a:tabLst>
                      </a:pPr>
                      <a:r>
                        <a:rPr lang="zh-CN" sz="1200" kern="100" dirty="0">
                          <a:latin typeface="+mn-ea"/>
                          <a:ea typeface="+mn-ea"/>
                          <a:cs typeface="Times New Roman" panose="02020603050405020304"/>
                        </a:rPr>
                        <a:t>审核地点、时间</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33000"/>
                      </a:schemeClr>
                    </a:solidFill>
                  </a:tcPr>
                </a:tc>
                <a:tc>
                  <a:txBody>
                    <a:bodyPr/>
                    <a:lstStyle/>
                    <a:p>
                      <a:pPr algn="ctr">
                        <a:lnSpc>
                          <a:spcPts val="1900"/>
                        </a:lnSpc>
                        <a:spcAft>
                          <a:spcPts val="0"/>
                        </a:spcAft>
                        <a:buNone/>
                        <a:tabLst>
                          <a:tab pos="114300" algn="l"/>
                          <a:tab pos="754380" algn="l"/>
                        </a:tabLst>
                      </a:pPr>
                      <a:r>
                        <a:rPr lang="zh-CN" altLang="en-US" sz="1200" kern="100" dirty="0">
                          <a:latin typeface="+mn-ea"/>
                          <a:ea typeface="+mn-ea"/>
                          <a:cs typeface="Times New Roman" panose="02020603050405020304"/>
                        </a:rPr>
                        <a:t>线下审核负责人</a:t>
                      </a:r>
                    </a:p>
                    <a:p>
                      <a:pPr algn="ctr">
                        <a:lnSpc>
                          <a:spcPts val="1900"/>
                        </a:lnSpc>
                        <a:spcAft>
                          <a:spcPts val="0"/>
                        </a:spcAft>
                        <a:buNone/>
                        <a:tabLst>
                          <a:tab pos="114300" algn="l"/>
                          <a:tab pos="754380" algn="l"/>
                        </a:tabLst>
                      </a:pPr>
                      <a:r>
                        <a:rPr lang="zh-CN" altLang="en-US" sz="1200" kern="100" dirty="0">
                          <a:latin typeface="+mn-ea"/>
                          <a:ea typeface="+mn-ea"/>
                          <a:cs typeface="Times New Roman" panose="02020603050405020304"/>
                        </a:rPr>
                        <a:t>及联系方式</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33000"/>
                      </a:schemeClr>
                    </a:solidFill>
                  </a:tcPr>
                </a:tc>
                <a:tc>
                  <a:txBody>
                    <a:bodyPr/>
                    <a:lstStyle/>
                    <a:p>
                      <a:pPr algn="ctr">
                        <a:lnSpc>
                          <a:spcPts val="1900"/>
                        </a:lnSpc>
                        <a:spcAft>
                          <a:spcPts val="0"/>
                        </a:spcAft>
                        <a:tabLst>
                          <a:tab pos="114300" algn="l"/>
                          <a:tab pos="754380" algn="l"/>
                        </a:tabLst>
                      </a:pPr>
                      <a:r>
                        <a:rPr lang="zh-CN" sz="1200" kern="100" dirty="0">
                          <a:latin typeface="+mn-ea"/>
                          <a:ea typeface="+mn-ea"/>
                          <a:cs typeface="Times New Roman" panose="02020603050405020304"/>
                        </a:rPr>
                        <a:t>备注</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33000"/>
                      </a:schemeClr>
                    </a:solidFill>
                  </a:tcPr>
                </a:tc>
                <a:extLst>
                  <a:ext uri="{0D108BD9-81ED-4DB2-BD59-A6C34878D82A}">
                    <a16:rowId xmlns:a16="http://schemas.microsoft.com/office/drawing/2014/main" val="10000"/>
                  </a:ext>
                </a:extLst>
              </a:tr>
              <a:tr h="361950">
                <a:tc rowSpan="3">
                  <a:txBody>
                    <a:bodyPr/>
                    <a:lstStyle/>
                    <a:p>
                      <a:pPr algn="ctr">
                        <a:lnSpc>
                          <a:spcPts val="1900"/>
                        </a:lnSpc>
                        <a:spcAft>
                          <a:spcPts val="0"/>
                        </a:spcAft>
                        <a:tabLst>
                          <a:tab pos="114300" algn="l"/>
                          <a:tab pos="754380" algn="l"/>
                        </a:tabLst>
                      </a:pPr>
                      <a:r>
                        <a:rPr lang="zh-CN" sz="800" kern="100" dirty="0">
                          <a:latin typeface="+mn-ea"/>
                          <a:ea typeface="+mn-ea"/>
                          <a:cs typeface="Times New Roman" panose="02020603050405020304"/>
                        </a:rPr>
                        <a:t>本科生授课</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1900"/>
                        </a:lnSpc>
                        <a:spcAft>
                          <a:spcPts val="0"/>
                        </a:spcAft>
                        <a:tabLst>
                          <a:tab pos="114300" algn="l"/>
                          <a:tab pos="754380" algn="l"/>
                        </a:tabLst>
                      </a:pPr>
                      <a:r>
                        <a:rPr lang="zh-CN" sz="800" kern="100" dirty="0">
                          <a:latin typeface="+mn-ea"/>
                          <a:ea typeface="+mn-ea"/>
                          <a:cs typeface="Times New Roman" panose="02020603050405020304"/>
                        </a:rPr>
                        <a:t>教务科</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r>
                        <a:rPr sz="800" kern="100" dirty="0">
                          <a:latin typeface="+mn-ea"/>
                          <a:ea typeface="+mn-ea"/>
                          <a:cs typeface="Times New Roman" panose="02020603050405020304"/>
                        </a:rPr>
                        <a:t>九龙湖：教五101、102室，</a:t>
                      </a:r>
                    </a:p>
                    <a:p>
                      <a:pPr algn="ctr">
                        <a:lnSpc>
                          <a:spcPts val="1900"/>
                        </a:lnSpc>
                        <a:spcAft>
                          <a:spcPts val="0"/>
                        </a:spcAft>
                        <a:tabLst>
                          <a:tab pos="114300" algn="l"/>
                          <a:tab pos="754380" algn="l"/>
                        </a:tabLst>
                      </a:pPr>
                      <a:r>
                        <a:rPr sz="800" kern="100" dirty="0">
                          <a:latin typeface="+mn-ea"/>
                          <a:ea typeface="+mn-ea"/>
                          <a:cs typeface="Times New Roman" panose="02020603050405020304"/>
                        </a:rPr>
                        <a:t>周一至周五全天</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buNone/>
                        <a:tabLst>
                          <a:tab pos="114300" algn="l"/>
                          <a:tab pos="754380" algn="l"/>
                        </a:tabLst>
                      </a:pPr>
                      <a:r>
                        <a:rPr lang="zh-CN" altLang="en-US" sz="800" kern="100" dirty="0">
                          <a:latin typeface="+mn-ea"/>
                          <a:ea typeface="+mn-ea"/>
                          <a:cs typeface="Times New Roman" panose="02020603050405020304"/>
                        </a:rPr>
                        <a:t>52090218</a:t>
                      </a:r>
                    </a:p>
                    <a:p>
                      <a:pPr algn="ctr">
                        <a:lnSpc>
                          <a:spcPts val="1900"/>
                        </a:lnSpc>
                        <a:spcAft>
                          <a:spcPts val="0"/>
                        </a:spcAft>
                        <a:buNone/>
                        <a:tabLst>
                          <a:tab pos="114300" algn="l"/>
                          <a:tab pos="754380" algn="l"/>
                        </a:tabLst>
                      </a:pPr>
                      <a:r>
                        <a:rPr lang="zh-CN" altLang="en-US" sz="800" kern="100" dirty="0">
                          <a:latin typeface="+mn-ea"/>
                          <a:ea typeface="+mn-ea"/>
                          <a:cs typeface="Times New Roman" panose="02020603050405020304"/>
                        </a:rPr>
                        <a:t>52090226</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endParaRPr lang="en-US" sz="800" kern="100" dirty="0">
                        <a:latin typeface="+mn-ea"/>
                        <a:ea typeface="+mn-ea"/>
                        <a:cs typeface="Times New Roman" panose="02020603050405020304"/>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4805">
                <a:tc vMerge="1">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r>
                        <a:rPr sz="800" kern="100" dirty="0">
                          <a:latin typeface="+mn-ea"/>
                          <a:ea typeface="+mn-ea"/>
                          <a:cs typeface="Times New Roman" panose="02020603050405020304"/>
                        </a:rPr>
                        <a:t>四牌楼：老图110室，</a:t>
                      </a:r>
                    </a:p>
                    <a:p>
                      <a:pPr algn="ctr">
                        <a:lnSpc>
                          <a:spcPts val="1900"/>
                        </a:lnSpc>
                        <a:spcAft>
                          <a:spcPts val="0"/>
                        </a:spcAft>
                        <a:tabLst>
                          <a:tab pos="114300" algn="l"/>
                          <a:tab pos="754380" algn="l"/>
                        </a:tabLst>
                      </a:pPr>
                      <a:r>
                        <a:rPr sz="800" kern="100" dirty="0">
                          <a:latin typeface="+mn-ea"/>
                          <a:ea typeface="+mn-ea"/>
                          <a:cs typeface="Times New Roman" panose="02020603050405020304"/>
                        </a:rPr>
                        <a:t>周一至周五全天</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buNone/>
                        <a:tabLst>
                          <a:tab pos="114300" algn="l"/>
                          <a:tab pos="754380" algn="l"/>
                        </a:tabLst>
                      </a:pPr>
                      <a:r>
                        <a:rPr lang="zh-CN" altLang="en-US" sz="800" kern="100" dirty="0">
                          <a:latin typeface="+mn-ea"/>
                          <a:ea typeface="+mn-ea"/>
                          <a:cs typeface="Times New Roman" panose="02020603050405020304"/>
                        </a:rPr>
                        <a:t>83794380</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endParaRPr lang="en-US" sz="800" kern="100" dirty="0">
                        <a:latin typeface="+mn-ea"/>
                        <a:ea typeface="+mn-ea"/>
                        <a:cs typeface="Times New Roman" panose="02020603050405020304"/>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2138">
                <a:tc vMerge="1">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r>
                        <a:rPr lang="zh-CN" altLang="en-US" sz="800" kern="100" dirty="0">
                          <a:latin typeface="+mn-ea"/>
                          <a:ea typeface="+mn-ea"/>
                          <a:cs typeface="Times New Roman" panose="02020603050405020304"/>
                        </a:rPr>
                        <a:t>丁家桥教务办</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r>
                        <a:rPr sz="800" kern="100" dirty="0">
                          <a:latin typeface="+mn-ea"/>
                          <a:ea typeface="+mn-ea"/>
                          <a:cs typeface="Times New Roman" panose="02020603050405020304"/>
                        </a:rPr>
                        <a:t>丁家桥：老干部楼203</a:t>
                      </a:r>
                    </a:p>
                    <a:p>
                      <a:pPr algn="ctr">
                        <a:lnSpc>
                          <a:spcPts val="1900"/>
                        </a:lnSpc>
                        <a:spcAft>
                          <a:spcPts val="0"/>
                        </a:spcAft>
                        <a:tabLst>
                          <a:tab pos="114300" algn="l"/>
                          <a:tab pos="754380" algn="l"/>
                        </a:tabLst>
                      </a:pPr>
                      <a:r>
                        <a:rPr sz="800" kern="100" dirty="0">
                          <a:latin typeface="+mn-ea"/>
                          <a:ea typeface="+mn-ea"/>
                          <a:cs typeface="Times New Roman" panose="02020603050405020304"/>
                        </a:rPr>
                        <a:t>周一至周五全天</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buNone/>
                        <a:tabLst>
                          <a:tab pos="114300" algn="l"/>
                          <a:tab pos="754380" algn="l"/>
                        </a:tabLst>
                      </a:pPr>
                      <a:r>
                        <a:rPr lang="zh-CN" altLang="en-US" sz="800" kern="100" dirty="0">
                          <a:latin typeface="+mn-ea"/>
                          <a:ea typeface="+mn-ea"/>
                          <a:cs typeface="Times New Roman" panose="02020603050405020304"/>
                        </a:rPr>
                        <a:t>蒋老师</a:t>
                      </a:r>
                    </a:p>
                    <a:p>
                      <a:pPr algn="ctr">
                        <a:lnSpc>
                          <a:spcPts val="1900"/>
                        </a:lnSpc>
                        <a:spcAft>
                          <a:spcPts val="0"/>
                        </a:spcAft>
                        <a:buNone/>
                        <a:tabLst>
                          <a:tab pos="114300" algn="l"/>
                          <a:tab pos="754380" algn="l"/>
                        </a:tabLst>
                      </a:pPr>
                      <a:r>
                        <a:rPr lang="zh-CN" altLang="en-US" sz="800" kern="100" dirty="0">
                          <a:latin typeface="+mn-ea"/>
                          <a:ea typeface="+mn-ea"/>
                          <a:cs typeface="Times New Roman" panose="02020603050405020304"/>
                        </a:rPr>
                        <a:t>83272296</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r>
                        <a:rPr lang="en-US" sz="800" kern="100" dirty="0">
                          <a:latin typeface="+mn-ea"/>
                          <a:ea typeface="+mn-ea"/>
                          <a:cs typeface="Times New Roman" panose="02020603050405020304"/>
                        </a:rPr>
                        <a:t>仅针对公卫、医学类课程。</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2138">
                <a:tc rowSpan="2">
                  <a:txBody>
                    <a:bodyPr/>
                    <a:lstStyle/>
                    <a:p>
                      <a:pPr algn="ctr">
                        <a:lnSpc>
                          <a:spcPts val="1900"/>
                        </a:lnSpc>
                        <a:spcAft>
                          <a:spcPts val="0"/>
                        </a:spcAft>
                        <a:tabLst>
                          <a:tab pos="114300" algn="l"/>
                          <a:tab pos="754380" algn="l"/>
                        </a:tabLst>
                      </a:pPr>
                      <a:r>
                        <a:rPr lang="zh-CN" sz="800" kern="100" dirty="0">
                          <a:latin typeface="+mn-ea"/>
                          <a:ea typeface="+mn-ea"/>
                          <a:cs typeface="Times New Roman" panose="02020603050405020304"/>
                        </a:rPr>
                        <a:t>教学成果奖、教改项目、教材、</a:t>
                      </a:r>
                    </a:p>
                    <a:p>
                      <a:pPr algn="ctr">
                        <a:lnSpc>
                          <a:spcPts val="1900"/>
                        </a:lnSpc>
                        <a:spcAft>
                          <a:spcPts val="0"/>
                        </a:spcAft>
                        <a:tabLst>
                          <a:tab pos="114300" algn="l"/>
                          <a:tab pos="754380" algn="l"/>
                        </a:tabLst>
                      </a:pPr>
                      <a:r>
                        <a:rPr lang="zh-CN" sz="800" kern="100" dirty="0">
                          <a:latin typeface="+mn-ea"/>
                          <a:ea typeface="+mn-ea"/>
                          <a:cs typeface="Times New Roman" panose="02020603050405020304"/>
                        </a:rPr>
                        <a:t>教学奖励金等</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1900"/>
                        </a:lnSpc>
                        <a:spcAft>
                          <a:spcPts val="0"/>
                        </a:spcAft>
                        <a:tabLst>
                          <a:tab pos="114300" algn="l"/>
                          <a:tab pos="754380" algn="l"/>
                        </a:tabLst>
                      </a:pPr>
                      <a:r>
                        <a:rPr lang="zh-CN" sz="800" kern="100" dirty="0">
                          <a:latin typeface="+mn-ea"/>
                          <a:ea typeface="+mn-ea"/>
                          <a:cs typeface="Times New Roman" panose="02020603050405020304"/>
                        </a:rPr>
                        <a:t>教研科</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r>
                        <a:rPr sz="800" kern="100" dirty="0">
                          <a:latin typeface="+mn-ea"/>
                          <a:ea typeface="+mn-ea"/>
                          <a:cs typeface="Times New Roman" panose="02020603050405020304"/>
                        </a:rPr>
                        <a:t>九龙湖：教五205室，</a:t>
                      </a:r>
                    </a:p>
                    <a:p>
                      <a:pPr algn="ctr">
                        <a:lnSpc>
                          <a:spcPts val="1900"/>
                        </a:lnSpc>
                        <a:spcAft>
                          <a:spcPts val="0"/>
                        </a:spcAft>
                        <a:tabLst>
                          <a:tab pos="114300" algn="l"/>
                          <a:tab pos="754380" algn="l"/>
                        </a:tabLst>
                      </a:pPr>
                      <a:r>
                        <a:rPr sz="800" kern="100" dirty="0">
                          <a:latin typeface="+mn-ea"/>
                          <a:ea typeface="+mn-ea"/>
                          <a:cs typeface="Times New Roman" panose="02020603050405020304"/>
                        </a:rPr>
                        <a:t>周一至周五全天</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buNone/>
                        <a:tabLst>
                          <a:tab pos="114300" algn="l"/>
                          <a:tab pos="754380" algn="l"/>
                        </a:tabLst>
                      </a:pPr>
                      <a:r>
                        <a:rPr lang="zh-CN" altLang="en-US" sz="800" kern="100" dirty="0">
                          <a:latin typeface="+mn-ea"/>
                          <a:ea typeface="+mn-ea"/>
                          <a:cs typeface="Times New Roman" panose="02020603050405020304"/>
                        </a:rPr>
                        <a:t>吴老师</a:t>
                      </a:r>
                    </a:p>
                    <a:p>
                      <a:pPr algn="ctr">
                        <a:lnSpc>
                          <a:spcPts val="1900"/>
                        </a:lnSpc>
                        <a:spcAft>
                          <a:spcPts val="0"/>
                        </a:spcAft>
                        <a:buNone/>
                        <a:tabLst>
                          <a:tab pos="114300" algn="l"/>
                          <a:tab pos="754380" algn="l"/>
                        </a:tabLst>
                      </a:pPr>
                      <a:r>
                        <a:rPr lang="zh-CN" altLang="en-US" sz="800" kern="100" dirty="0">
                          <a:latin typeface="+mn-ea"/>
                          <a:ea typeface="+mn-ea"/>
                          <a:cs typeface="Times New Roman" panose="02020603050405020304"/>
                        </a:rPr>
                        <a:t>52090221</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1900"/>
                        </a:lnSpc>
                        <a:spcAft>
                          <a:spcPts val="0"/>
                        </a:spcAft>
                        <a:tabLst>
                          <a:tab pos="114300" algn="l"/>
                          <a:tab pos="754380" algn="l"/>
                        </a:tabLst>
                      </a:pPr>
                      <a:r>
                        <a:rPr lang="en-US" sz="800" kern="100" dirty="0">
                          <a:latin typeface="+mn-ea"/>
                          <a:ea typeface="+mn-ea"/>
                          <a:cs typeface="Times New Roman" panose="02020603050405020304"/>
                        </a:rPr>
                        <a:t>所有材料如存在手写务请提供相关证明材料：非第一负责人请提供正式发文及项目负责人签字确认的申报书或情况说明。涉及成员排名需由项目负责人在申报书成员列表旁签字确认。</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602933">
                <a:tc vMerge="1">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tabLst>
                          <a:tab pos="114300" algn="l"/>
                          <a:tab pos="754380" algn="l"/>
                        </a:tabLst>
                      </a:pPr>
                      <a:r>
                        <a:rPr sz="800" kern="100">
                          <a:latin typeface="+mn-ea"/>
                          <a:ea typeface="+mn-ea"/>
                          <a:cs typeface="Times New Roman" panose="02020603050405020304"/>
                        </a:rPr>
                        <a:t>四牌楼：老图112室，</a:t>
                      </a:r>
                    </a:p>
                    <a:p>
                      <a:pPr algn="ctr">
                        <a:lnSpc>
                          <a:spcPts val="1900"/>
                        </a:lnSpc>
                        <a:spcAft>
                          <a:spcPts val="0"/>
                        </a:spcAft>
                        <a:tabLst>
                          <a:tab pos="114300" algn="l"/>
                          <a:tab pos="754380" algn="l"/>
                        </a:tabLst>
                      </a:pPr>
                      <a:r>
                        <a:rPr sz="800" kern="100">
                          <a:latin typeface="+mn-ea"/>
                          <a:ea typeface="+mn-ea"/>
                          <a:cs typeface="Times New Roman" panose="02020603050405020304"/>
                        </a:rPr>
                        <a:t>周二、周五全天</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buNone/>
                        <a:tabLst>
                          <a:tab pos="114300" algn="l"/>
                          <a:tab pos="754380" algn="l"/>
                        </a:tabLst>
                      </a:pPr>
                      <a:r>
                        <a:rPr lang="zh-CN" altLang="en-US" sz="800" kern="100">
                          <a:latin typeface="+mn-ea"/>
                          <a:ea typeface="+mn-ea"/>
                          <a:cs typeface="Times New Roman" panose="02020603050405020304"/>
                        </a:rPr>
                        <a:t>邓老师、刘老师</a:t>
                      </a:r>
                    </a:p>
                    <a:p>
                      <a:pPr algn="ctr">
                        <a:lnSpc>
                          <a:spcPts val="1900"/>
                        </a:lnSpc>
                        <a:spcAft>
                          <a:spcPts val="0"/>
                        </a:spcAft>
                        <a:buNone/>
                        <a:tabLst>
                          <a:tab pos="114300" algn="l"/>
                          <a:tab pos="754380" algn="l"/>
                        </a:tabLst>
                      </a:pPr>
                      <a:r>
                        <a:rPr lang="zh-CN" altLang="en-US" sz="800" kern="100">
                          <a:latin typeface="+mn-ea"/>
                          <a:ea typeface="+mn-ea"/>
                          <a:cs typeface="Times New Roman" panose="02020603050405020304"/>
                        </a:rPr>
                        <a:t>83790711</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42138">
                <a:tc rowSpan="2">
                  <a:txBody>
                    <a:bodyPr/>
                    <a:lstStyle/>
                    <a:p>
                      <a:pPr algn="ctr">
                        <a:lnSpc>
                          <a:spcPts val="1900"/>
                        </a:lnSpc>
                        <a:spcAft>
                          <a:spcPts val="0"/>
                        </a:spcAft>
                        <a:buNone/>
                        <a:tabLst>
                          <a:tab pos="114300" algn="l"/>
                          <a:tab pos="754380" algn="l"/>
                        </a:tabLst>
                      </a:pPr>
                      <a:r>
                        <a:rPr lang="zh-CN" sz="800" kern="100" dirty="0">
                          <a:latin typeface="+mn-ea"/>
                          <a:cs typeface="Times New Roman" panose="02020603050405020304"/>
                          <a:sym typeface="+mn-ea"/>
                        </a:rPr>
                        <a:t>指导学生毕业设计、SRTP项目、</a:t>
                      </a:r>
                    </a:p>
                    <a:p>
                      <a:pPr algn="ctr">
                        <a:lnSpc>
                          <a:spcPts val="1900"/>
                        </a:lnSpc>
                        <a:spcAft>
                          <a:spcPts val="0"/>
                        </a:spcAft>
                        <a:buNone/>
                        <a:tabLst>
                          <a:tab pos="114300" algn="l"/>
                          <a:tab pos="754380" algn="l"/>
                        </a:tabLst>
                      </a:pPr>
                      <a:r>
                        <a:rPr lang="zh-CN" sz="800" kern="100" dirty="0">
                          <a:latin typeface="+mn-ea"/>
                          <a:cs typeface="Times New Roman" panose="02020603050405020304"/>
                          <a:sym typeface="+mn-ea"/>
                        </a:rPr>
                        <a:t>学习竞赛</a:t>
                      </a:r>
                      <a:endParaRPr lang="zh-CN" sz="1200" kern="100" dirty="0">
                        <a:latin typeface="+mn-ea"/>
                        <a:cs typeface="Times New Roman" panose="02020603050405020304"/>
                        <a:sym typeface="+mn-ea"/>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1900"/>
                        </a:lnSpc>
                        <a:spcAft>
                          <a:spcPts val="0"/>
                        </a:spcAft>
                        <a:buClrTx/>
                        <a:buSzTx/>
                        <a:buFontTx/>
                        <a:buNone/>
                        <a:tabLst>
                          <a:tab pos="114300" algn="l"/>
                          <a:tab pos="754380" algn="l"/>
                        </a:tabLst>
                      </a:pPr>
                      <a:r>
                        <a:rPr lang="zh-CN" sz="800" kern="100" dirty="0">
                          <a:latin typeface="+mn-ea"/>
                          <a:ea typeface="+mn-ea"/>
                          <a:cs typeface="Times New Roman" panose="02020603050405020304"/>
                        </a:rPr>
                        <a:t>实践科</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buClrTx/>
                        <a:buSzTx/>
                        <a:buFontTx/>
                        <a:buNone/>
                        <a:tabLst>
                          <a:tab pos="114300" algn="l"/>
                          <a:tab pos="754380" algn="l"/>
                        </a:tabLst>
                      </a:pPr>
                      <a:r>
                        <a:rPr lang="zh-CN" sz="800" kern="100" dirty="0">
                          <a:latin typeface="+mn-ea"/>
                          <a:cs typeface="Times New Roman" panose="02020603050405020304"/>
                          <a:sym typeface="+mn-ea"/>
                        </a:rPr>
                        <a:t>九龙湖：教五207室，</a:t>
                      </a:r>
                    </a:p>
                    <a:p>
                      <a:pPr algn="ctr">
                        <a:lnSpc>
                          <a:spcPts val="1900"/>
                        </a:lnSpc>
                        <a:spcAft>
                          <a:spcPts val="0"/>
                        </a:spcAft>
                        <a:buClrTx/>
                        <a:buSzTx/>
                        <a:buFontTx/>
                        <a:buNone/>
                        <a:tabLst>
                          <a:tab pos="114300" algn="l"/>
                          <a:tab pos="754380" algn="l"/>
                        </a:tabLst>
                      </a:pPr>
                      <a:r>
                        <a:rPr lang="zh-CN" sz="800" kern="100" dirty="0">
                          <a:latin typeface="+mn-ea"/>
                          <a:cs typeface="Times New Roman" panose="02020603050405020304"/>
                          <a:sym typeface="+mn-ea"/>
                        </a:rPr>
                        <a:t>周一至周五全天</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1900"/>
                        </a:lnSpc>
                        <a:spcAft>
                          <a:spcPts val="0"/>
                        </a:spcAft>
                        <a:buClrTx/>
                        <a:buSzTx/>
                        <a:buFontTx/>
                        <a:buNone/>
                        <a:tabLst>
                          <a:tab pos="114300" algn="l"/>
                          <a:tab pos="754380" algn="l"/>
                        </a:tabLst>
                      </a:pPr>
                      <a:r>
                        <a:rPr lang="zh-CN" sz="800" kern="100" dirty="0">
                          <a:latin typeface="+mn-ea"/>
                          <a:ea typeface="+mn-ea"/>
                          <a:cs typeface="Times New Roman" panose="02020603050405020304"/>
                        </a:rPr>
                        <a:t>毕业设计：52090234</a:t>
                      </a:r>
                    </a:p>
                    <a:p>
                      <a:pPr algn="ctr">
                        <a:lnSpc>
                          <a:spcPts val="1900"/>
                        </a:lnSpc>
                        <a:spcAft>
                          <a:spcPts val="0"/>
                        </a:spcAft>
                        <a:buClrTx/>
                        <a:buSzTx/>
                        <a:buFontTx/>
                        <a:buNone/>
                        <a:tabLst>
                          <a:tab pos="114300" algn="l"/>
                          <a:tab pos="754380" algn="l"/>
                        </a:tabLst>
                      </a:pPr>
                      <a:r>
                        <a:rPr lang="zh-CN" sz="800" kern="100" dirty="0">
                          <a:latin typeface="+mn-ea"/>
                          <a:ea typeface="+mn-ea"/>
                          <a:cs typeface="Times New Roman" panose="02020603050405020304"/>
                        </a:rPr>
                        <a:t>SRTP/竞赛：52090233</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1900"/>
                        </a:lnSpc>
                        <a:spcAft>
                          <a:spcPts val="0"/>
                        </a:spcAft>
                        <a:buClrTx/>
                        <a:buSzTx/>
                        <a:buFontTx/>
                        <a:buNone/>
                        <a:tabLst>
                          <a:tab pos="114300" algn="l"/>
                          <a:tab pos="754380" algn="l"/>
                        </a:tabLst>
                      </a:pPr>
                      <a:r>
                        <a:rPr lang="zh-CN" sz="800" kern="100" dirty="0">
                          <a:latin typeface="+mn-ea"/>
                          <a:ea typeface="+mn-ea"/>
                          <a:cs typeface="Times New Roman" panose="02020603050405020304"/>
                        </a:rPr>
                        <a:t>指导学生竞赛获奖的老师，请携带获奖证书原件</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78143">
                <a:tc vMerge="1">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900"/>
                        </a:lnSpc>
                        <a:spcAft>
                          <a:spcPts val="0"/>
                        </a:spcAft>
                        <a:buClrTx/>
                        <a:buSzTx/>
                        <a:buFontTx/>
                        <a:buNone/>
                        <a:tabLst>
                          <a:tab pos="114300" algn="l"/>
                          <a:tab pos="754380" algn="l"/>
                        </a:tabLst>
                      </a:pPr>
                      <a:r>
                        <a:rPr lang="zh-CN" sz="800" kern="100" dirty="0">
                          <a:latin typeface="+mn-ea"/>
                          <a:ea typeface="+mn-ea"/>
                          <a:cs typeface="Times New Roman" panose="02020603050405020304"/>
                        </a:rPr>
                        <a:t>四牌楼：老图112室</a:t>
                      </a:r>
                    </a:p>
                    <a:p>
                      <a:pPr algn="ctr">
                        <a:lnSpc>
                          <a:spcPts val="1900"/>
                        </a:lnSpc>
                        <a:spcAft>
                          <a:spcPts val="0"/>
                        </a:spcAft>
                        <a:buClrTx/>
                        <a:buSzTx/>
                        <a:buFontTx/>
                        <a:buNone/>
                        <a:tabLst>
                          <a:tab pos="114300" algn="l"/>
                          <a:tab pos="754380" algn="l"/>
                        </a:tabLst>
                      </a:pPr>
                      <a:r>
                        <a:rPr lang="zh-CN" sz="800" kern="100" dirty="0">
                          <a:latin typeface="+mn-ea"/>
                          <a:ea typeface="+mn-ea"/>
                          <a:cs typeface="Times New Roman" panose="02020603050405020304"/>
                        </a:rPr>
                        <a:t>（请提前致电联系）</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34864" name="标题 1"/>
          <p:cNvSpPr>
            <a:spLocks noGrp="1"/>
          </p:cNvSpPr>
          <p:nvPr>
            <p:ph type="title"/>
          </p:nvPr>
        </p:nvSpPr>
        <p:spPr>
          <a:xfrm>
            <a:off x="1385411" y="998460"/>
            <a:ext cx="6172200" cy="367903"/>
          </a:xfrm>
          <a:noFill/>
          <a:ln>
            <a:noFill/>
          </a:ln>
        </p:spPr>
        <p:txBody>
          <a:bodyPr anchor="t" anchorCtr="0"/>
          <a:lstStyle/>
          <a:p>
            <a:r>
              <a:rPr lang="zh-CN" altLang="en-US" kern="1200" dirty="0">
                <a:solidFill>
                  <a:srgbClr val="99CC00"/>
                </a:solidFill>
                <a:latin typeface="微软雅黑" panose="020B0503020204020204" pitchFamily="34" charset="-122"/>
                <a:ea typeface="微软雅黑" panose="020B0503020204020204" pitchFamily="34" charset="-122"/>
                <a:cs typeface="+mj-cs"/>
              </a:rPr>
              <a:t>教务处各类审核安排一览表</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p:nvPr>
        </p:nvSpPr>
        <p:spPr>
          <a:xfrm>
            <a:off x="1385888" y="998936"/>
            <a:ext cx="6172200" cy="367903"/>
          </a:xfrm>
          <a:noFill/>
          <a:ln>
            <a:noFill/>
          </a:ln>
        </p:spPr>
        <p:txBody>
          <a:bodyPr anchor="t" anchorCtr="0"/>
          <a:lstStyle/>
          <a:p>
            <a:r>
              <a:rPr lang="zh-CN" altLang="en-US" kern="1200" dirty="0">
                <a:solidFill>
                  <a:srgbClr val="99CC00"/>
                </a:solidFill>
                <a:latin typeface="微软雅黑" panose="020B0503020204020204" pitchFamily="34" charset="-122"/>
                <a:ea typeface="微软雅黑" panose="020B0503020204020204" pitchFamily="34" charset="-122"/>
                <a:cs typeface="+mj-cs"/>
              </a:rPr>
              <a:t>数据集成规则</a:t>
            </a:r>
          </a:p>
        </p:txBody>
      </p:sp>
      <p:sp>
        <p:nvSpPr>
          <p:cNvPr id="35842" name="TextBox 6"/>
          <p:cNvSpPr txBox="1"/>
          <p:nvPr/>
        </p:nvSpPr>
        <p:spPr>
          <a:xfrm>
            <a:off x="1471613" y="1846354"/>
            <a:ext cx="6000750" cy="3000821"/>
          </a:xfrm>
          <a:prstGeom prst="rect">
            <a:avLst/>
          </a:prstGeom>
          <a:noFill/>
          <a:ln w="9525">
            <a:noFill/>
          </a:ln>
        </p:spPr>
        <p:txBody>
          <a:bodyPr anchor="t" anchorCtr="0">
            <a:spAutoFit/>
          </a:bodyPr>
          <a:lstStyle/>
          <a:p>
            <a:r>
              <a:rPr lang="zh-CN" altLang="en-US" sz="1350" b="1" dirty="0">
                <a:latin typeface="宋体" panose="02010600030101010101" pitchFamily="2" charset="-122"/>
                <a:ea typeface="宋体" panose="02010600030101010101" pitchFamily="2" charset="-122"/>
              </a:rPr>
              <a:t>科研</a:t>
            </a:r>
            <a:r>
              <a:rPr lang="en-US" altLang="zh-CN" sz="1350" b="1" dirty="0">
                <a:latin typeface="宋体" panose="02010600030101010101" pitchFamily="2" charset="-122"/>
                <a:ea typeface="宋体" panose="02010600030101010101" pitchFamily="2" charset="-122"/>
              </a:rPr>
              <a:t>/</a:t>
            </a:r>
            <a:r>
              <a:rPr lang="zh-CN" altLang="en-US" sz="1350" b="1" dirty="0">
                <a:latin typeface="宋体" panose="02010600030101010101" pitchFamily="2" charset="-122"/>
                <a:ea typeface="宋体" panose="02010600030101010101" pitchFamily="2" charset="-122"/>
              </a:rPr>
              <a:t>社科系统</a:t>
            </a:r>
            <a:endParaRPr lang="en-US" altLang="zh-CN" sz="1350" b="1" dirty="0">
              <a:latin typeface="宋体" panose="02010600030101010101" pitchFamily="2" charset="-122"/>
              <a:ea typeface="宋体" panose="02010600030101010101" pitchFamily="2" charset="-122"/>
            </a:endParaRPr>
          </a:p>
          <a:p>
            <a:r>
              <a:rPr lang="zh-CN" altLang="en-US" sz="1350" b="1" dirty="0">
                <a:latin typeface="宋体" panose="02010600030101010101" pitchFamily="2" charset="-122"/>
                <a:ea typeface="宋体" panose="02010600030101010101" pitchFamily="2" charset="-122"/>
              </a:rPr>
              <a:t>（一）项目</a:t>
            </a:r>
            <a:endParaRPr lang="en-US" altLang="zh-CN" sz="1350" b="1" dirty="0">
              <a:latin typeface="宋体" panose="02010600030101010101" pitchFamily="2" charset="-122"/>
              <a:ea typeface="宋体" panose="02010600030101010101" pitchFamily="2" charset="-122"/>
            </a:endParaRPr>
          </a:p>
          <a:p>
            <a:r>
              <a:rPr lang="en-US" altLang="zh-CN" sz="1350" b="1" dirty="0">
                <a:latin typeface="宋体" panose="02010600030101010101" pitchFamily="2" charset="-122"/>
                <a:ea typeface="宋体" panose="02010600030101010101" pitchFamily="2" charset="-122"/>
              </a:rPr>
              <a:t>    </a:t>
            </a:r>
            <a:r>
              <a:rPr lang="zh-CN" altLang="en-US" sz="1350" b="1" dirty="0">
                <a:latin typeface="宋体" panose="02010600030101010101" pitchFamily="2" charset="-122"/>
                <a:ea typeface="宋体" panose="02010600030101010101" pitchFamily="2" charset="-122"/>
              </a:rPr>
              <a:t>人事的科研项目数据是由科技和社科的横</a:t>
            </a:r>
            <a:r>
              <a:rPr lang="en-US" altLang="zh-CN" sz="1350" b="1" dirty="0">
                <a:latin typeface="宋体" panose="02010600030101010101" pitchFamily="2" charset="-122"/>
                <a:ea typeface="宋体" panose="02010600030101010101" pitchFamily="2" charset="-122"/>
              </a:rPr>
              <a:t>/</a:t>
            </a:r>
            <a:r>
              <a:rPr lang="zh-CN" altLang="en-US" sz="1350" b="1" dirty="0">
                <a:latin typeface="宋体" panose="02010600030101010101" pitchFamily="2" charset="-122"/>
                <a:ea typeface="宋体" panose="02010600030101010101" pitchFamily="2" charset="-122"/>
              </a:rPr>
              <a:t>纵向项目的基本信息和项目成员关联同步。</a:t>
            </a:r>
            <a:endParaRPr lang="en-US" altLang="zh-CN" sz="1350" b="1" dirty="0">
              <a:latin typeface="宋体" panose="02010600030101010101" pitchFamily="2" charset="-122"/>
              <a:ea typeface="宋体" panose="02010600030101010101" pitchFamily="2" charset="-122"/>
            </a:endParaRPr>
          </a:p>
          <a:p>
            <a:r>
              <a:rPr lang="zh-CN" altLang="en-US" sz="1350" b="1" dirty="0">
                <a:latin typeface="宋体" panose="02010600030101010101" pitchFamily="2" charset="-122"/>
                <a:ea typeface="宋体" panose="02010600030101010101" pitchFamily="2" charset="-122"/>
              </a:rPr>
              <a:t>（二）论文</a:t>
            </a:r>
            <a:endParaRPr lang="en-US" altLang="zh-CN" sz="1350" b="1" dirty="0">
              <a:latin typeface="宋体" panose="02010600030101010101" pitchFamily="2" charset="-122"/>
              <a:ea typeface="宋体" panose="02010600030101010101" pitchFamily="2" charset="-122"/>
            </a:endParaRPr>
          </a:p>
          <a:p>
            <a:r>
              <a:rPr lang="en-US" altLang="zh-CN" sz="1350" b="1" dirty="0">
                <a:latin typeface="宋体" panose="02010600030101010101" pitchFamily="2" charset="-122"/>
                <a:ea typeface="宋体" panose="02010600030101010101" pitchFamily="2" charset="-122"/>
              </a:rPr>
              <a:t>    </a:t>
            </a:r>
            <a:r>
              <a:rPr lang="zh-CN" altLang="en-US" sz="1350" b="1" dirty="0">
                <a:latin typeface="宋体" panose="02010600030101010101" pitchFamily="2" charset="-122"/>
                <a:ea typeface="宋体" panose="02010600030101010101" pitchFamily="2" charset="-122"/>
              </a:rPr>
              <a:t>人事集成的论文数据是由科技和社科的论文信息和作者信息关联同步的，</a:t>
            </a:r>
            <a:r>
              <a:rPr lang="zh-CN" altLang="en-US" sz="1350" b="1" dirty="0">
                <a:solidFill>
                  <a:srgbClr val="FF0000"/>
                </a:solidFill>
                <a:latin typeface="宋体" panose="02010600030101010101" pitchFamily="2" charset="-122"/>
                <a:ea typeface="宋体" panose="02010600030101010101" pitchFamily="2" charset="-122"/>
              </a:rPr>
              <a:t>只同步第一作者、通讯作者和第二作者</a:t>
            </a:r>
            <a:r>
              <a:rPr lang="zh-CN" altLang="en-US" sz="1350" b="1" dirty="0">
                <a:latin typeface="宋体" panose="02010600030101010101" pitchFamily="2" charset="-122"/>
                <a:ea typeface="宋体" panose="02010600030101010101" pitchFamily="2" charset="-122"/>
              </a:rPr>
              <a:t>。</a:t>
            </a:r>
            <a:endParaRPr lang="en-US" altLang="zh-CN" sz="1350" b="1" dirty="0">
              <a:latin typeface="宋体" panose="02010600030101010101" pitchFamily="2" charset="-122"/>
              <a:ea typeface="宋体" panose="02010600030101010101" pitchFamily="2" charset="-122"/>
            </a:endParaRPr>
          </a:p>
          <a:p>
            <a:r>
              <a:rPr lang="zh-CN" altLang="en-US" sz="1350" b="1" dirty="0">
                <a:latin typeface="宋体" panose="02010600030101010101" pitchFamily="2" charset="-122"/>
                <a:ea typeface="宋体" panose="02010600030101010101" pitchFamily="2" charset="-122"/>
              </a:rPr>
              <a:t>（三）科研获奖</a:t>
            </a:r>
            <a:endParaRPr lang="en-US" altLang="zh-CN" sz="1350" b="1" dirty="0">
              <a:latin typeface="宋体" panose="02010600030101010101" pitchFamily="2" charset="-122"/>
              <a:ea typeface="宋体" panose="02010600030101010101" pitchFamily="2" charset="-122"/>
            </a:endParaRPr>
          </a:p>
          <a:p>
            <a:r>
              <a:rPr lang="en-US" altLang="zh-CN" sz="1350" b="1" dirty="0">
                <a:latin typeface="宋体" panose="02010600030101010101" pitchFamily="2" charset="-122"/>
                <a:ea typeface="宋体" panose="02010600030101010101" pitchFamily="2" charset="-122"/>
              </a:rPr>
              <a:t>    </a:t>
            </a:r>
            <a:r>
              <a:rPr lang="zh-CN" altLang="en-US" sz="1350" b="1" dirty="0">
                <a:latin typeface="宋体" panose="02010600030101010101" pitchFamily="2" charset="-122"/>
                <a:ea typeface="宋体" panose="02010600030101010101" pitchFamily="2" charset="-122"/>
              </a:rPr>
              <a:t>人事集成的科研获奖是由</a:t>
            </a:r>
            <a:r>
              <a:rPr lang="zh-CN" altLang="en-US" sz="1350" b="1" dirty="0">
                <a:solidFill>
                  <a:srgbClr val="FF0000"/>
                </a:solidFill>
                <a:latin typeface="宋体" panose="02010600030101010101" pitchFamily="2" charset="-122"/>
                <a:ea typeface="宋体" panose="02010600030101010101" pitchFamily="2" charset="-122"/>
              </a:rPr>
              <a:t>科技</a:t>
            </a:r>
            <a:r>
              <a:rPr lang="zh-CN" altLang="en-US" sz="1350" b="1" dirty="0">
                <a:latin typeface="宋体" panose="02010600030101010101" pitchFamily="2" charset="-122"/>
                <a:ea typeface="宋体" panose="02010600030101010101" pitchFamily="2" charset="-122"/>
              </a:rPr>
              <a:t>和</a:t>
            </a:r>
            <a:r>
              <a:rPr lang="zh-CN" altLang="en-US" sz="1350" b="1" dirty="0">
                <a:solidFill>
                  <a:srgbClr val="FF0000"/>
                </a:solidFill>
                <a:latin typeface="宋体" panose="02010600030101010101" pitchFamily="2" charset="-122"/>
                <a:ea typeface="宋体" panose="02010600030101010101" pitchFamily="2" charset="-122"/>
              </a:rPr>
              <a:t>社科</a:t>
            </a:r>
            <a:r>
              <a:rPr lang="zh-CN" altLang="en-US" sz="1350" b="1" dirty="0">
                <a:latin typeface="宋体" panose="02010600030101010101" pitchFamily="2" charset="-122"/>
                <a:ea typeface="宋体" panose="02010600030101010101" pitchFamily="2" charset="-122"/>
              </a:rPr>
              <a:t>的</a:t>
            </a:r>
            <a:r>
              <a:rPr lang="zh-CN" altLang="en-US" sz="1350" b="1" dirty="0">
                <a:solidFill>
                  <a:srgbClr val="FF0000"/>
                </a:solidFill>
                <a:latin typeface="宋体" panose="02010600030101010101" pitchFamily="2" charset="-122"/>
                <a:ea typeface="宋体" panose="02010600030101010101" pitchFamily="2" charset="-122"/>
              </a:rPr>
              <a:t>获奖成果信息</a:t>
            </a:r>
            <a:r>
              <a:rPr lang="zh-CN" altLang="en-US" sz="1350" b="1" dirty="0">
                <a:latin typeface="宋体" panose="02010600030101010101" pitchFamily="2" charset="-122"/>
                <a:ea typeface="宋体" panose="02010600030101010101" pitchFamily="2" charset="-122"/>
              </a:rPr>
              <a:t>和</a:t>
            </a:r>
            <a:r>
              <a:rPr lang="zh-CN" altLang="en-US" sz="1350" b="1" dirty="0">
                <a:solidFill>
                  <a:srgbClr val="FF0000"/>
                </a:solidFill>
                <a:latin typeface="宋体" panose="02010600030101010101" pitchFamily="2" charset="-122"/>
                <a:ea typeface="宋体" panose="02010600030101010101" pitchFamily="2" charset="-122"/>
              </a:rPr>
              <a:t>参与人信息</a:t>
            </a:r>
            <a:r>
              <a:rPr lang="zh-CN" altLang="en-US" sz="1350" b="1" dirty="0">
                <a:latin typeface="宋体" panose="02010600030101010101" pitchFamily="2" charset="-122"/>
                <a:ea typeface="宋体" panose="02010600030101010101" pitchFamily="2" charset="-122"/>
              </a:rPr>
              <a:t>关联同步。</a:t>
            </a:r>
            <a:endParaRPr lang="en-US" altLang="zh-CN" sz="1350" b="1" dirty="0">
              <a:latin typeface="宋体" panose="02010600030101010101" pitchFamily="2" charset="-122"/>
              <a:ea typeface="宋体" panose="02010600030101010101" pitchFamily="2" charset="-122"/>
            </a:endParaRPr>
          </a:p>
          <a:p>
            <a:r>
              <a:rPr lang="zh-CN" altLang="en-US" sz="1350" b="1" dirty="0">
                <a:latin typeface="宋体" panose="02010600030101010101" pitchFamily="2" charset="-122"/>
                <a:ea typeface="宋体" panose="02010600030101010101" pitchFamily="2" charset="-122"/>
              </a:rPr>
              <a:t>（四）论著、专利</a:t>
            </a:r>
            <a:endParaRPr lang="en-US" altLang="zh-CN" sz="1350" b="1" dirty="0">
              <a:latin typeface="宋体" panose="02010600030101010101" pitchFamily="2" charset="-122"/>
              <a:ea typeface="宋体" panose="02010600030101010101" pitchFamily="2" charset="-122"/>
            </a:endParaRPr>
          </a:p>
          <a:p>
            <a:r>
              <a:rPr lang="zh-CN" altLang="en-US" sz="1350" b="1" dirty="0">
                <a:latin typeface="宋体" panose="02010600030101010101" pitchFamily="2" charset="-122"/>
                <a:ea typeface="宋体" panose="02010600030101010101" pitchFamily="2" charset="-122"/>
              </a:rPr>
              <a:t>     人事集成的论著、专利是由成果认领平台的论著、专利信息和作者、专利人信息关联同步。</a:t>
            </a:r>
            <a:endParaRPr lang="en-US" altLang="zh-CN" sz="1350" b="1" dirty="0">
              <a:latin typeface="宋体" panose="02010600030101010101" pitchFamily="2" charset="-122"/>
              <a:ea typeface="宋体" panose="02010600030101010101" pitchFamily="2" charset="-122"/>
            </a:endParaRPr>
          </a:p>
          <a:p>
            <a:endParaRPr lang="en-US" altLang="zh-CN" sz="1350" b="1" dirty="0">
              <a:latin typeface="宋体" panose="02010600030101010101" pitchFamily="2" charset="-122"/>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Box 5"/>
          <p:cNvSpPr txBox="1"/>
          <p:nvPr/>
        </p:nvSpPr>
        <p:spPr>
          <a:xfrm>
            <a:off x="1525905" y="1836658"/>
            <a:ext cx="6000750" cy="3208571"/>
          </a:xfrm>
          <a:prstGeom prst="rect">
            <a:avLst/>
          </a:prstGeom>
          <a:noFill/>
          <a:ln w="9525">
            <a:noFill/>
          </a:ln>
        </p:spPr>
        <p:txBody>
          <a:bodyPr wrap="square" anchor="t" anchorCtr="0">
            <a:spAutoFit/>
          </a:bodyPr>
          <a:lstStyle/>
          <a:p>
            <a:r>
              <a:rPr lang="zh-CN" altLang="en-US" sz="1350" b="1" dirty="0">
                <a:latin typeface="宋体" panose="02010600030101010101" pitchFamily="2" charset="-122"/>
                <a:ea typeface="宋体" panose="02010600030101010101" pitchFamily="2" charset="-122"/>
              </a:rPr>
              <a:t>研究生院</a:t>
            </a:r>
            <a:endParaRPr lang="en-US" altLang="zh-CN" sz="1350" b="1" dirty="0">
              <a:latin typeface="宋体" panose="02010600030101010101" pitchFamily="2" charset="-122"/>
              <a:ea typeface="宋体" panose="02010600030101010101" pitchFamily="2" charset="-122"/>
            </a:endParaRPr>
          </a:p>
          <a:p>
            <a:r>
              <a:rPr lang="zh-CN" altLang="en-US" sz="1350" b="1" dirty="0">
                <a:solidFill>
                  <a:srgbClr val="2904C6"/>
                </a:solidFill>
                <a:latin typeface="宋体" panose="02010600030101010101" pitchFamily="2" charset="-122"/>
                <a:ea typeface="宋体" panose="02010600030101010101" pitchFamily="2" charset="-122"/>
              </a:rPr>
              <a:t>研究生系统</a:t>
            </a:r>
            <a:endParaRPr lang="en-US" altLang="zh-CN" sz="1350" b="1" dirty="0">
              <a:solidFill>
                <a:srgbClr val="2904C6"/>
              </a:solidFill>
              <a:latin typeface="宋体" panose="02010600030101010101" pitchFamily="2" charset="-122"/>
              <a:ea typeface="宋体" panose="02010600030101010101" pitchFamily="2" charset="-122"/>
            </a:endParaRPr>
          </a:p>
          <a:p>
            <a:r>
              <a:rPr lang="zh-CN" altLang="en-US" sz="1350" b="1" dirty="0">
                <a:latin typeface="宋体" panose="02010600030101010101" pitchFamily="2" charset="-122"/>
                <a:ea typeface="宋体" panose="02010600030101010101" pitchFamily="2" charset="-122"/>
              </a:rPr>
              <a:t>（一）研究生授课情况</a:t>
            </a:r>
            <a:endParaRPr lang="en-US" altLang="zh-CN" sz="1350" b="1" dirty="0">
              <a:latin typeface="宋体" panose="02010600030101010101" pitchFamily="2" charset="-122"/>
              <a:ea typeface="宋体" panose="02010600030101010101" pitchFamily="2" charset="-122"/>
            </a:endParaRPr>
          </a:p>
          <a:p>
            <a:r>
              <a:rPr lang="en-US" altLang="zh-CN" sz="1350" b="1" dirty="0">
                <a:latin typeface="宋体" panose="02010600030101010101" pitchFamily="2" charset="-122"/>
                <a:ea typeface="宋体" panose="02010600030101010101" pitchFamily="2" charset="-122"/>
              </a:rPr>
              <a:t>    </a:t>
            </a:r>
            <a:r>
              <a:rPr lang="zh-CN" altLang="en-US" sz="1350" b="1" dirty="0">
                <a:latin typeface="宋体" panose="02010600030101010101" pitchFamily="2" charset="-122"/>
                <a:ea typeface="宋体" panose="02010600030101010101" pitchFamily="2" charset="-122"/>
              </a:rPr>
              <a:t>集成：</a:t>
            </a:r>
            <a:r>
              <a:rPr lang="zh-CN" altLang="en-US" sz="1350" b="1" dirty="0">
                <a:solidFill>
                  <a:srgbClr val="FF0000"/>
                </a:solidFill>
                <a:latin typeface="宋体" panose="02010600030101010101" pitchFamily="2" charset="-122"/>
                <a:ea typeface="宋体" panose="02010600030101010101" pitchFamily="2" charset="-122"/>
              </a:rPr>
              <a:t>课程</a:t>
            </a:r>
            <a:r>
              <a:rPr lang="zh-CN" altLang="en-US" sz="1350" b="1" dirty="0">
                <a:latin typeface="宋体" panose="02010600030101010101" pitchFamily="2" charset="-122"/>
                <a:ea typeface="宋体" panose="02010600030101010101" pitchFamily="2" charset="-122"/>
              </a:rPr>
              <a:t>和教师的</a:t>
            </a:r>
            <a:r>
              <a:rPr lang="zh-CN" altLang="en-US" sz="1350" b="1" dirty="0">
                <a:solidFill>
                  <a:srgbClr val="FF0000"/>
                </a:solidFill>
                <a:latin typeface="宋体" panose="02010600030101010101" pitchFamily="2" charset="-122"/>
                <a:ea typeface="宋体" panose="02010600030101010101" pitchFamily="2" charset="-122"/>
              </a:rPr>
              <a:t>排课</a:t>
            </a:r>
            <a:r>
              <a:rPr lang="zh-CN" altLang="en-US" sz="1350" b="1" dirty="0">
                <a:latin typeface="宋体" panose="02010600030101010101" pitchFamily="2" charset="-122"/>
                <a:ea typeface="宋体" panose="02010600030101010101" pitchFamily="2" charset="-122"/>
              </a:rPr>
              <a:t>信息关联做同步。</a:t>
            </a:r>
            <a:endParaRPr lang="en-US" altLang="zh-CN" sz="1350" b="1" dirty="0">
              <a:latin typeface="宋体" panose="02010600030101010101" pitchFamily="2" charset="-122"/>
              <a:ea typeface="宋体" panose="02010600030101010101" pitchFamily="2" charset="-122"/>
            </a:endParaRPr>
          </a:p>
          <a:p>
            <a:r>
              <a:rPr lang="en-US" altLang="zh-CN" sz="1350" b="1" dirty="0">
                <a:latin typeface="宋体" panose="02010600030101010101" pitchFamily="2" charset="-122"/>
                <a:ea typeface="宋体" panose="02010600030101010101" pitchFamily="2" charset="-122"/>
              </a:rPr>
              <a:t>    </a:t>
            </a:r>
            <a:r>
              <a:rPr lang="zh-CN" altLang="en-US" sz="1350" b="1" dirty="0">
                <a:latin typeface="宋体" panose="02010600030101010101" pitchFamily="2" charset="-122"/>
                <a:ea typeface="宋体" panose="02010600030101010101" pitchFamily="2" charset="-122"/>
              </a:rPr>
              <a:t>问题：对于</a:t>
            </a:r>
            <a:r>
              <a:rPr lang="zh-CN" altLang="en-US" sz="1350" b="1" dirty="0">
                <a:solidFill>
                  <a:srgbClr val="FF0000"/>
                </a:solidFill>
                <a:latin typeface="宋体" panose="02010600030101010101" pitchFamily="2" charset="-122"/>
                <a:ea typeface="宋体" panose="02010600030101010101" pitchFamily="2" charset="-122"/>
              </a:rPr>
              <a:t>多个老师上同一门课</a:t>
            </a:r>
            <a:r>
              <a:rPr lang="zh-CN" altLang="en-US" sz="1350" b="1" dirty="0">
                <a:latin typeface="宋体" panose="02010600030101010101" pitchFamily="2" charset="-122"/>
                <a:ea typeface="宋体" panose="02010600030101010101" pitchFamily="2" charset="-122"/>
              </a:rPr>
              <a:t>，研究生系统无法记录，获取不到数据源头，存在这种情况的老师数据不完善。（</a:t>
            </a:r>
            <a:r>
              <a:rPr lang="zh-CN" altLang="en-US" sz="1350" b="1" dirty="0">
                <a:solidFill>
                  <a:srgbClr val="FF0000"/>
                </a:solidFill>
                <a:latin typeface="宋体" panose="02010600030101010101" pitchFamily="2" charset="-122"/>
                <a:ea typeface="宋体" panose="02010600030101010101" pitchFamily="2" charset="-122"/>
              </a:rPr>
              <a:t>可以通过手动添加的方式打印后线下审核数据</a:t>
            </a:r>
            <a:r>
              <a:rPr lang="zh-CN" altLang="en-US" sz="1350" b="1" dirty="0">
                <a:latin typeface="宋体" panose="02010600030101010101" pitchFamily="2" charset="-122"/>
                <a:ea typeface="宋体" panose="02010600030101010101" pitchFamily="2" charset="-122"/>
              </a:rPr>
              <a:t>）</a:t>
            </a:r>
            <a:endParaRPr lang="en-US" altLang="zh-CN" sz="1350" b="1" dirty="0">
              <a:latin typeface="宋体" panose="02010600030101010101" pitchFamily="2" charset="-122"/>
              <a:ea typeface="宋体" panose="02010600030101010101" pitchFamily="2" charset="-122"/>
            </a:endParaRPr>
          </a:p>
          <a:p>
            <a:r>
              <a:rPr lang="zh-CN" altLang="en-US" sz="1350" b="1" dirty="0">
                <a:latin typeface="宋体" panose="02010600030101010101" pitchFamily="2" charset="-122"/>
                <a:ea typeface="宋体" panose="02010600030101010101" pitchFamily="2" charset="-122"/>
              </a:rPr>
              <a:t>（二）指导研究生毕业情况</a:t>
            </a:r>
            <a:endParaRPr lang="en-US" altLang="zh-CN" sz="1350" b="1" dirty="0">
              <a:latin typeface="宋体" panose="02010600030101010101" pitchFamily="2" charset="-122"/>
              <a:ea typeface="宋体" panose="02010600030101010101" pitchFamily="2" charset="-122"/>
            </a:endParaRPr>
          </a:p>
          <a:p>
            <a:r>
              <a:rPr lang="zh-CN" altLang="en-US" sz="1350" b="1" dirty="0">
                <a:latin typeface="宋体" panose="02010600030101010101" pitchFamily="2" charset="-122"/>
                <a:ea typeface="宋体" panose="02010600030101010101" pitchFamily="2" charset="-122"/>
              </a:rPr>
              <a:t>    集成： 研究生毕业信息统计。</a:t>
            </a:r>
            <a:endParaRPr lang="en-US" altLang="zh-CN" sz="1350" b="1" dirty="0">
              <a:latin typeface="宋体" panose="02010600030101010101" pitchFamily="2" charset="-122"/>
              <a:ea typeface="宋体" panose="02010600030101010101" pitchFamily="2" charset="-122"/>
            </a:endParaRPr>
          </a:p>
          <a:p>
            <a:endParaRPr lang="en-US" altLang="zh-CN" sz="1350" b="1" dirty="0">
              <a:latin typeface="宋体" panose="02010600030101010101" pitchFamily="2" charset="-122"/>
              <a:ea typeface="宋体" panose="02010600030101010101" pitchFamily="2" charset="-122"/>
            </a:endParaRPr>
          </a:p>
          <a:p>
            <a:r>
              <a:rPr lang="zh-CN" altLang="en-US" sz="1350" b="1" dirty="0">
                <a:solidFill>
                  <a:srgbClr val="2904C6"/>
                </a:solidFill>
                <a:latin typeface="宋体" panose="02010600030101010101" pitchFamily="2" charset="-122"/>
                <a:ea typeface="宋体" panose="02010600030101010101" pitchFamily="2" charset="-122"/>
              </a:rPr>
              <a:t>文档数据</a:t>
            </a:r>
            <a:endParaRPr lang="en-US" altLang="zh-CN" sz="1350" b="1" dirty="0">
              <a:solidFill>
                <a:srgbClr val="2904C6"/>
              </a:solidFill>
              <a:latin typeface="宋体" panose="02010600030101010101" pitchFamily="2" charset="-122"/>
              <a:ea typeface="宋体" panose="02010600030101010101" pitchFamily="2" charset="-122"/>
            </a:endParaRPr>
          </a:p>
          <a:p>
            <a:r>
              <a:rPr lang="zh-CN" altLang="en-US" sz="1350" b="1" dirty="0">
                <a:latin typeface="宋体" panose="02010600030101010101" pitchFamily="2" charset="-122"/>
                <a:ea typeface="宋体" panose="02010600030101010101" pitchFamily="2" charset="-122"/>
              </a:rPr>
              <a:t>（三）教学成果</a:t>
            </a:r>
            <a:endParaRPr lang="en-US" altLang="zh-CN" sz="1350" b="1" dirty="0">
              <a:latin typeface="宋体" panose="02010600030101010101" pitchFamily="2" charset="-122"/>
              <a:ea typeface="宋体" panose="02010600030101010101" pitchFamily="2" charset="-122"/>
            </a:endParaRPr>
          </a:p>
          <a:p>
            <a:r>
              <a:rPr lang="en-US" altLang="zh-CN" sz="1350" b="1" dirty="0">
                <a:latin typeface="宋体" panose="02010600030101010101" pitchFamily="2" charset="-122"/>
                <a:ea typeface="宋体" panose="02010600030101010101" pitchFamily="2" charset="-122"/>
              </a:rPr>
              <a:t>    </a:t>
            </a:r>
            <a:r>
              <a:rPr lang="zh-CN" altLang="en-US" sz="1350" b="1" dirty="0">
                <a:latin typeface="宋体" panose="02010600030101010101" pitchFamily="2" charset="-122"/>
                <a:ea typeface="宋体" panose="02010600030101010101" pitchFamily="2" charset="-122"/>
              </a:rPr>
              <a:t>由研究生院提供校级以上的</a:t>
            </a:r>
            <a:r>
              <a:rPr lang="en-US" altLang="zh-CN" sz="1350" b="1" dirty="0">
                <a:latin typeface="宋体" panose="02010600030101010101" pitchFamily="2" charset="-122"/>
                <a:ea typeface="宋体" panose="02010600030101010101" pitchFamily="2" charset="-122"/>
              </a:rPr>
              <a:t>EXCEL</a:t>
            </a:r>
            <a:r>
              <a:rPr lang="zh-CN" altLang="en-US" sz="1350" b="1" dirty="0">
                <a:latin typeface="宋体" panose="02010600030101010101" pitchFamily="2" charset="-122"/>
                <a:ea typeface="宋体" panose="02010600030101010101" pitchFamily="2" charset="-122"/>
              </a:rPr>
              <a:t>成果信息（优硕优博论文等）初始化导入。</a:t>
            </a:r>
            <a:endParaRPr lang="en-US" altLang="zh-CN" sz="1350" b="1" dirty="0">
              <a:latin typeface="宋体" panose="02010600030101010101" pitchFamily="2" charset="-122"/>
              <a:ea typeface="宋体" panose="02010600030101010101" pitchFamily="2" charset="-122"/>
            </a:endParaRPr>
          </a:p>
          <a:p>
            <a:endParaRPr lang="en-US" altLang="zh-CN" sz="1350" b="1" dirty="0">
              <a:latin typeface="宋体" panose="02010600030101010101" pitchFamily="2" charset="-122"/>
              <a:ea typeface="宋体" panose="0201060003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extBox 4"/>
          <p:cNvSpPr txBox="1"/>
          <p:nvPr/>
        </p:nvSpPr>
        <p:spPr>
          <a:xfrm>
            <a:off x="1407013" y="1876358"/>
            <a:ext cx="6000750" cy="3000821"/>
          </a:xfrm>
          <a:prstGeom prst="rect">
            <a:avLst/>
          </a:prstGeom>
          <a:noFill/>
          <a:ln w="9525">
            <a:noFill/>
          </a:ln>
        </p:spPr>
        <p:txBody>
          <a:bodyPr anchor="t" anchorCtr="0">
            <a:spAutoFit/>
          </a:bodyPr>
          <a:lstStyle/>
          <a:p>
            <a:r>
              <a:rPr lang="zh-CN" altLang="en-US" sz="1350" b="1" dirty="0">
                <a:latin typeface="宋体" panose="02010600030101010101" pitchFamily="2" charset="-122"/>
                <a:ea typeface="宋体" panose="02010600030101010101" pitchFamily="2" charset="-122"/>
              </a:rPr>
              <a:t>教务处</a:t>
            </a:r>
            <a:endParaRPr lang="en-US" altLang="zh-CN" sz="1350" b="1" dirty="0">
              <a:latin typeface="宋体" panose="02010600030101010101" pitchFamily="2" charset="-122"/>
              <a:ea typeface="宋体" panose="02010600030101010101" pitchFamily="2" charset="-122"/>
            </a:endParaRPr>
          </a:p>
          <a:p>
            <a:r>
              <a:rPr lang="zh-CN" altLang="en-US" sz="1350" b="1" dirty="0">
                <a:solidFill>
                  <a:srgbClr val="2904C6"/>
                </a:solidFill>
                <a:latin typeface="宋体" panose="02010600030101010101" pitchFamily="2" charset="-122"/>
                <a:ea typeface="宋体" panose="02010600030101010101" pitchFamily="2" charset="-122"/>
              </a:rPr>
              <a:t>教务系统</a:t>
            </a:r>
            <a:endParaRPr lang="en-US" altLang="zh-CN" sz="1350" b="1" dirty="0">
              <a:solidFill>
                <a:srgbClr val="2904C6"/>
              </a:solidFill>
              <a:latin typeface="宋体" panose="02010600030101010101" pitchFamily="2" charset="-122"/>
              <a:ea typeface="宋体" panose="02010600030101010101" pitchFamily="2" charset="-122"/>
            </a:endParaRPr>
          </a:p>
          <a:p>
            <a:r>
              <a:rPr lang="zh-CN" altLang="en-US" sz="1350" b="1" dirty="0">
                <a:latin typeface="宋体" panose="02010600030101010101" pitchFamily="2" charset="-122"/>
                <a:ea typeface="宋体" panose="02010600030101010101" pitchFamily="2" charset="-122"/>
              </a:rPr>
              <a:t>（一）本科生授课情况</a:t>
            </a:r>
            <a:endParaRPr lang="en-US" altLang="zh-CN" sz="1350" b="1" dirty="0">
              <a:latin typeface="宋体" panose="02010600030101010101" pitchFamily="2" charset="-122"/>
              <a:ea typeface="宋体" panose="02010600030101010101" pitchFamily="2" charset="-122"/>
            </a:endParaRPr>
          </a:p>
          <a:p>
            <a:r>
              <a:rPr lang="en-US" altLang="zh-CN" sz="1350" b="1" dirty="0">
                <a:latin typeface="宋体" panose="02010600030101010101" pitchFamily="2" charset="-122"/>
                <a:ea typeface="宋体" panose="02010600030101010101" pitchFamily="2" charset="-122"/>
              </a:rPr>
              <a:t>    </a:t>
            </a:r>
            <a:r>
              <a:rPr lang="zh-CN" altLang="en-US" sz="1350" b="1" dirty="0">
                <a:latin typeface="宋体" panose="02010600030101010101" pitchFamily="2" charset="-122"/>
                <a:ea typeface="宋体" panose="02010600030101010101" pitchFamily="2" charset="-122"/>
              </a:rPr>
              <a:t>集成：课程、教师的排课信息和教学班信息关联做同步。</a:t>
            </a:r>
            <a:endParaRPr lang="en-US" altLang="zh-CN" sz="1350" b="1" dirty="0">
              <a:latin typeface="宋体" panose="02010600030101010101" pitchFamily="2" charset="-122"/>
              <a:ea typeface="宋体" panose="02010600030101010101" pitchFamily="2" charset="-122"/>
            </a:endParaRPr>
          </a:p>
          <a:p>
            <a:r>
              <a:rPr lang="en-US" altLang="zh-CN" sz="1350" b="1" dirty="0">
                <a:latin typeface="宋体" panose="02010600030101010101" pitchFamily="2" charset="-122"/>
                <a:ea typeface="宋体" panose="02010600030101010101" pitchFamily="2" charset="-122"/>
              </a:rPr>
              <a:t>    </a:t>
            </a:r>
            <a:r>
              <a:rPr lang="zh-CN" altLang="en-US" sz="1350" b="1" dirty="0">
                <a:latin typeface="宋体" panose="02010600030101010101" pitchFamily="2" charset="-122"/>
                <a:ea typeface="宋体" panose="02010600030101010101" pitchFamily="2" charset="-122"/>
              </a:rPr>
              <a:t>问题：对于</a:t>
            </a:r>
            <a:r>
              <a:rPr lang="zh-CN" altLang="en-US" sz="1350" b="1" dirty="0">
                <a:solidFill>
                  <a:srgbClr val="FF0000"/>
                </a:solidFill>
                <a:latin typeface="宋体" panose="02010600030101010101" pitchFamily="2" charset="-122"/>
                <a:ea typeface="宋体" panose="02010600030101010101" pitchFamily="2" charset="-122"/>
              </a:rPr>
              <a:t>多个老师上同一门课</a:t>
            </a:r>
            <a:r>
              <a:rPr lang="zh-CN" altLang="en-US" sz="1350" b="1" dirty="0">
                <a:latin typeface="宋体" panose="02010600030101010101" pitchFamily="2" charset="-122"/>
                <a:ea typeface="宋体" panose="02010600030101010101" pitchFamily="2" charset="-122"/>
              </a:rPr>
              <a:t>，目前的教务系统支持分时段安排的功能（</a:t>
            </a:r>
            <a:r>
              <a:rPr lang="en-US" altLang="zh-CN" sz="1350" b="1" dirty="0">
                <a:latin typeface="宋体" panose="02010600030101010101" pitchFamily="2" charset="-122"/>
                <a:ea typeface="宋体" panose="02010600030101010101" pitchFamily="2" charset="-122"/>
              </a:rPr>
              <a:t>09</a:t>
            </a:r>
            <a:r>
              <a:rPr lang="zh-CN" altLang="en-US" sz="1350" b="1" dirty="0">
                <a:latin typeface="宋体" panose="02010600030101010101" pitchFamily="2" charset="-122"/>
                <a:ea typeface="宋体" panose="02010600030101010101" pitchFamily="2" charset="-122"/>
              </a:rPr>
              <a:t>年之后的课程数据部分可能未安排，导致人事数据缺失）。</a:t>
            </a:r>
            <a:endParaRPr lang="en-US" altLang="zh-CN" sz="1350" b="1" dirty="0">
              <a:latin typeface="宋体" panose="02010600030101010101" pitchFamily="2" charset="-122"/>
              <a:ea typeface="宋体" panose="02010600030101010101" pitchFamily="2" charset="-122"/>
            </a:endParaRPr>
          </a:p>
          <a:p>
            <a:r>
              <a:rPr lang="en-US" altLang="zh-CN" sz="1350" b="1" dirty="0">
                <a:latin typeface="宋体" panose="02010600030101010101" pitchFamily="2" charset="-122"/>
                <a:ea typeface="宋体" panose="02010600030101010101" pitchFamily="2" charset="-122"/>
              </a:rPr>
              <a:t>    09</a:t>
            </a:r>
            <a:r>
              <a:rPr lang="zh-CN" altLang="en-US" sz="1350" b="1" dirty="0">
                <a:latin typeface="宋体" panose="02010600030101010101" pitchFamily="2" charset="-122"/>
                <a:ea typeface="宋体" panose="02010600030101010101" pitchFamily="2" charset="-122"/>
              </a:rPr>
              <a:t>年之前的数据问题，部分已经入库，其余的需教务处导入系统中。</a:t>
            </a:r>
            <a:endParaRPr lang="en-US" altLang="zh-CN" sz="1350" b="1" dirty="0">
              <a:latin typeface="宋体" panose="02010600030101010101" pitchFamily="2" charset="-122"/>
              <a:ea typeface="宋体" panose="02010600030101010101" pitchFamily="2" charset="-122"/>
            </a:endParaRPr>
          </a:p>
          <a:p>
            <a:r>
              <a:rPr lang="zh-CN" altLang="en-US" sz="1350" b="1" dirty="0">
                <a:latin typeface="宋体" panose="02010600030101010101" pitchFamily="2" charset="-122"/>
                <a:ea typeface="宋体" panose="02010600030101010101" pitchFamily="2" charset="-122"/>
              </a:rPr>
              <a:t>（二）指导本科生毕业情况</a:t>
            </a:r>
            <a:endParaRPr lang="en-US" altLang="zh-CN" sz="1350" b="1" dirty="0">
              <a:latin typeface="宋体" panose="02010600030101010101" pitchFamily="2" charset="-122"/>
              <a:ea typeface="宋体" panose="02010600030101010101" pitchFamily="2" charset="-122"/>
            </a:endParaRPr>
          </a:p>
          <a:p>
            <a:r>
              <a:rPr lang="en-US" altLang="zh-CN" sz="1350" b="1" dirty="0">
                <a:latin typeface="宋体" panose="02010600030101010101" pitchFamily="2" charset="-122"/>
                <a:ea typeface="宋体" panose="02010600030101010101" pitchFamily="2" charset="-122"/>
              </a:rPr>
              <a:t>    </a:t>
            </a:r>
            <a:r>
              <a:rPr lang="zh-CN" altLang="en-US" sz="1350" b="1" dirty="0">
                <a:latin typeface="宋体" panose="02010600030101010101" pitchFamily="2" charset="-122"/>
                <a:ea typeface="宋体" panose="02010600030101010101" pitchFamily="2" charset="-122"/>
              </a:rPr>
              <a:t>集成：学生学号、姓名、毕业信息、教师职工号信息和</a:t>
            </a:r>
            <a:r>
              <a:rPr lang="zh-CN" altLang="en-US" sz="1350" b="1" dirty="0">
                <a:solidFill>
                  <a:srgbClr val="FF0000"/>
                </a:solidFill>
                <a:latin typeface="宋体" panose="02010600030101010101" pitchFamily="2" charset="-122"/>
                <a:ea typeface="宋体" panose="02010600030101010101" pitchFamily="2" charset="-122"/>
              </a:rPr>
              <a:t>毕业设计系统</a:t>
            </a:r>
            <a:r>
              <a:rPr lang="zh-CN" altLang="en-US" sz="1350" b="1" dirty="0">
                <a:latin typeface="宋体" panose="02010600030101010101" pitchFamily="2" charset="-122"/>
                <a:ea typeface="宋体" panose="02010600030101010101" pitchFamily="2" charset="-122"/>
              </a:rPr>
              <a:t>关联做同步</a:t>
            </a:r>
            <a:endParaRPr lang="en-US" altLang="zh-CN" sz="1350" b="1" dirty="0">
              <a:latin typeface="宋体" panose="02010600030101010101" pitchFamily="2" charset="-122"/>
              <a:ea typeface="宋体" panose="02010600030101010101" pitchFamily="2" charset="-122"/>
            </a:endParaRPr>
          </a:p>
          <a:p>
            <a:r>
              <a:rPr lang="zh-CN" altLang="en-US" sz="1350" b="1" dirty="0">
                <a:latin typeface="宋体" panose="02010600030101010101" pitchFamily="2" charset="-122"/>
                <a:ea typeface="宋体" panose="02010600030101010101" pitchFamily="2" charset="-122"/>
              </a:rPr>
              <a:t>（三）教学成果和教改项目</a:t>
            </a:r>
            <a:endParaRPr lang="en-US" altLang="zh-CN" sz="1350" b="1" dirty="0">
              <a:latin typeface="宋体" panose="02010600030101010101" pitchFamily="2" charset="-122"/>
              <a:ea typeface="宋体" panose="02010600030101010101" pitchFamily="2" charset="-122"/>
            </a:endParaRPr>
          </a:p>
          <a:p>
            <a:r>
              <a:rPr lang="zh-CN" altLang="en-US" sz="1350" b="1" dirty="0">
                <a:latin typeface="宋体" panose="02010600030101010101" pitchFamily="2" charset="-122"/>
                <a:ea typeface="宋体" panose="02010600030101010101" pitchFamily="2" charset="-122"/>
              </a:rPr>
              <a:t>    集成：教务处教研室教改系统提供专技的视图同步。评估科的</a:t>
            </a:r>
            <a:r>
              <a:rPr lang="zh-CN" altLang="en-US" sz="1350" b="1" dirty="0">
                <a:solidFill>
                  <a:srgbClr val="FF0000"/>
                </a:solidFill>
                <a:latin typeface="宋体" panose="02010600030101010101" pitchFamily="2" charset="-122"/>
                <a:ea typeface="宋体" panose="02010600030101010101" pitchFamily="2" charset="-122"/>
              </a:rPr>
              <a:t>青年教师授课竞赛</a:t>
            </a:r>
            <a:r>
              <a:rPr lang="zh-CN" altLang="en-US" sz="1350" b="1" dirty="0">
                <a:latin typeface="宋体" panose="02010600030101010101" pitchFamily="2" charset="-122"/>
                <a:ea typeface="宋体" panose="02010600030101010101" pitchFamily="2" charset="-122"/>
              </a:rPr>
              <a:t>数据由教务处提供</a:t>
            </a:r>
            <a:r>
              <a:rPr lang="en-US" altLang="zh-CN" sz="1350" b="1" dirty="0">
                <a:latin typeface="宋体" panose="02010600030101010101" pitchFamily="2" charset="-122"/>
                <a:ea typeface="宋体" panose="02010600030101010101" pitchFamily="2" charset="-122"/>
              </a:rPr>
              <a:t>EXCEL</a:t>
            </a:r>
            <a:r>
              <a:rPr lang="zh-CN" altLang="en-US" sz="1350" b="1" dirty="0">
                <a:latin typeface="宋体" panose="02010600030101010101" pitchFamily="2" charset="-122"/>
                <a:ea typeface="宋体" panose="02010600030101010101" pitchFamily="2" charset="-122"/>
              </a:rPr>
              <a:t>导入。</a:t>
            </a:r>
            <a:endParaRPr lang="en-US" altLang="zh-CN" sz="1350" b="1" dirty="0">
              <a:latin typeface="宋体" panose="02010600030101010101" pitchFamily="2" charset="-122"/>
              <a:ea typeface="宋体" panose="02010600030101010101" pitchFamily="2" charset="-122"/>
            </a:endParaRPr>
          </a:p>
          <a:p>
            <a:endParaRPr lang="en-US" altLang="zh-CN" sz="1350" b="1" dirty="0">
              <a:latin typeface="宋体" panose="02010600030101010101" pitchFamily="2" charset="-122"/>
              <a:ea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p:cNvSpPr>
            <a:spLocks noGrp="1"/>
          </p:cNvSpPr>
          <p:nvPr>
            <p:ph type="title"/>
          </p:nvPr>
        </p:nvSpPr>
        <p:spPr>
          <a:xfrm>
            <a:off x="1385888" y="998936"/>
            <a:ext cx="6172200" cy="367903"/>
          </a:xfrm>
          <a:noFill/>
          <a:ln>
            <a:noFill/>
          </a:ln>
        </p:spPr>
        <p:txBody>
          <a:bodyPr anchor="t" anchorCtr="0"/>
          <a:lstStyle/>
          <a:p>
            <a:r>
              <a:rPr lang="zh-CN" altLang="en-US" kern="1200" dirty="0">
                <a:solidFill>
                  <a:srgbClr val="99CC00"/>
                </a:solidFill>
                <a:latin typeface="微软雅黑" panose="020B0503020204020204" pitchFamily="34" charset="-122"/>
                <a:ea typeface="微软雅黑" panose="020B0503020204020204" pitchFamily="34" charset="-122"/>
                <a:cs typeface="+mj-cs"/>
              </a:rPr>
              <a:t>常见问题</a:t>
            </a:r>
          </a:p>
        </p:txBody>
      </p:sp>
      <p:sp>
        <p:nvSpPr>
          <p:cNvPr id="4" name="矩形 3"/>
          <p:cNvSpPr/>
          <p:nvPr/>
        </p:nvSpPr>
        <p:spPr>
          <a:xfrm>
            <a:off x="1571626" y="1697832"/>
            <a:ext cx="5893594" cy="2169825"/>
          </a:xfrm>
          <a:prstGeom prst="rect">
            <a:avLst/>
          </a:prstGeom>
        </p:spPr>
        <p:txBody>
          <a:bodyPr>
            <a:spAutoFit/>
          </a:bodyPr>
          <a:lstStyle/>
          <a:p>
            <a:pPr fontAlgn="base">
              <a:spcBef>
                <a:spcPct val="0"/>
              </a:spcBef>
              <a:spcAft>
                <a:spcPct val="0"/>
              </a:spcAft>
              <a:defRPr/>
            </a:pPr>
            <a:r>
              <a:rPr lang="en-US" altLang="zh-CN" sz="1350" b="1" dirty="0">
                <a:latin typeface="+mj-ea"/>
                <a:ea typeface="宋体" panose="02010600030101010101" pitchFamily="2" charset="-122"/>
              </a:rPr>
              <a:t> </a:t>
            </a:r>
            <a:r>
              <a:rPr lang="zh-CN" altLang="en-US" sz="1350" b="1" dirty="0">
                <a:latin typeface="+mj-ea"/>
                <a:ea typeface="宋体" panose="02010600030101010101" pitchFamily="2" charset="-122"/>
              </a:rPr>
              <a:t>（一）论文显示不出来？？</a:t>
            </a:r>
            <a:endParaRPr lang="en-US" altLang="zh-CN" sz="1350" b="1" dirty="0">
              <a:latin typeface="+mj-ea"/>
              <a:ea typeface="宋体" panose="02010600030101010101" pitchFamily="2" charset="-122"/>
            </a:endParaRPr>
          </a:p>
          <a:p>
            <a:pPr fontAlgn="base">
              <a:spcBef>
                <a:spcPct val="0"/>
              </a:spcBef>
              <a:spcAft>
                <a:spcPct val="0"/>
              </a:spcAft>
              <a:defRPr/>
            </a:pPr>
            <a:r>
              <a:rPr lang="zh-CN" altLang="en-US" sz="1350" b="1" dirty="0">
                <a:latin typeface="+mj-ea"/>
                <a:ea typeface="宋体" panose="02010600030101010101" pitchFamily="2" charset="-122"/>
              </a:rPr>
              <a:t>     </a:t>
            </a:r>
            <a:endParaRPr lang="en-US" altLang="zh-CN" sz="1350" b="1" dirty="0">
              <a:latin typeface="+mj-ea"/>
              <a:ea typeface="宋体" panose="02010600030101010101" pitchFamily="2" charset="-122"/>
            </a:endParaRPr>
          </a:p>
          <a:p>
            <a:pPr fontAlgn="base">
              <a:spcBef>
                <a:spcPct val="0"/>
              </a:spcBef>
              <a:spcAft>
                <a:spcPct val="0"/>
              </a:spcAft>
              <a:defRPr/>
            </a:pPr>
            <a:r>
              <a:rPr lang="en-US" altLang="zh-CN" sz="1350" b="1" dirty="0">
                <a:latin typeface="+mj-ea"/>
                <a:ea typeface="宋体" panose="02010600030101010101" pitchFamily="2" charset="-122"/>
              </a:rPr>
              <a:t>     </a:t>
            </a:r>
            <a:r>
              <a:rPr lang="zh-CN" altLang="en-US" sz="1350" b="1" dirty="0">
                <a:latin typeface="+mj-ea"/>
                <a:ea typeface="宋体" panose="02010600030101010101" pitchFamily="2" charset="-122"/>
              </a:rPr>
              <a:t>解决办法：进入相应的科研</a:t>
            </a:r>
            <a:r>
              <a:rPr lang="en-US" altLang="zh-CN" sz="1350" b="1" dirty="0">
                <a:latin typeface="+mj-ea"/>
                <a:ea typeface="宋体" panose="02010600030101010101" pitchFamily="2" charset="-122"/>
              </a:rPr>
              <a:t>/</a:t>
            </a:r>
            <a:r>
              <a:rPr lang="zh-CN" altLang="en-US" sz="1350" b="1" dirty="0">
                <a:latin typeface="+mj-ea"/>
                <a:ea typeface="宋体" panose="02010600030101010101" pitchFamily="2" charset="-122"/>
              </a:rPr>
              <a:t>社科系统查看，论文的</a:t>
            </a:r>
            <a:r>
              <a:rPr lang="zh-CN" altLang="en-US" sz="1350" b="1" dirty="0">
                <a:solidFill>
                  <a:srgbClr val="FF0000"/>
                </a:solidFill>
                <a:latin typeface="+mj-ea"/>
                <a:ea typeface="宋体" panose="02010600030101010101" pitchFamily="2" charset="-122"/>
              </a:rPr>
              <a:t>作者信息</a:t>
            </a:r>
            <a:r>
              <a:rPr lang="zh-CN" altLang="en-US" sz="1350" b="1" dirty="0">
                <a:latin typeface="+mj-ea"/>
                <a:ea typeface="宋体" panose="02010600030101010101" pitchFamily="2" charset="-122"/>
              </a:rPr>
              <a:t>里面是否有填写？？</a:t>
            </a:r>
            <a:r>
              <a:rPr lang="zh-CN" altLang="en-US" sz="1350" b="1" dirty="0">
                <a:solidFill>
                  <a:srgbClr val="FF0000"/>
                </a:solidFill>
                <a:latin typeface="+mj-ea"/>
                <a:ea typeface="宋体" panose="02010600030101010101" pitchFamily="2" charset="-122"/>
              </a:rPr>
              <a:t>排名字段</a:t>
            </a:r>
            <a:r>
              <a:rPr lang="zh-CN" altLang="en-US" sz="1350" b="1" dirty="0">
                <a:latin typeface="+mj-ea"/>
                <a:ea typeface="宋体" panose="02010600030101010101" pitchFamily="2" charset="-122"/>
              </a:rPr>
              <a:t>是否填写？？排名是否</a:t>
            </a:r>
            <a:r>
              <a:rPr lang="zh-CN" altLang="en-US" sz="1350" b="1" dirty="0">
                <a:solidFill>
                  <a:srgbClr val="FF0000"/>
                </a:solidFill>
                <a:latin typeface="+mj-ea"/>
                <a:ea typeface="宋体" panose="02010600030101010101" pitchFamily="2" charset="-122"/>
              </a:rPr>
              <a:t>第一</a:t>
            </a:r>
            <a:r>
              <a:rPr lang="zh-CN" altLang="en-US" sz="1350" b="1" dirty="0">
                <a:latin typeface="+mj-ea"/>
                <a:ea typeface="宋体" panose="02010600030101010101" pitchFamily="2" charset="-122"/>
              </a:rPr>
              <a:t>、</a:t>
            </a:r>
            <a:r>
              <a:rPr lang="zh-CN" altLang="en-US" sz="1350" b="1" dirty="0">
                <a:solidFill>
                  <a:srgbClr val="FF0000"/>
                </a:solidFill>
                <a:latin typeface="+mj-ea"/>
                <a:ea typeface="宋体" panose="02010600030101010101" pitchFamily="2" charset="-122"/>
              </a:rPr>
              <a:t>第二</a:t>
            </a:r>
            <a:r>
              <a:rPr lang="zh-CN" altLang="en-US" sz="1350" b="1" dirty="0">
                <a:latin typeface="+mj-ea"/>
                <a:ea typeface="宋体" panose="02010600030101010101" pitchFamily="2" charset="-122"/>
              </a:rPr>
              <a:t>或者</a:t>
            </a:r>
            <a:r>
              <a:rPr lang="zh-CN" altLang="en-US" sz="1350" b="1" dirty="0">
                <a:solidFill>
                  <a:srgbClr val="FF0000"/>
                </a:solidFill>
                <a:latin typeface="+mj-ea"/>
                <a:ea typeface="宋体" panose="02010600030101010101" pitchFamily="2" charset="-122"/>
              </a:rPr>
              <a:t>通讯作者</a:t>
            </a:r>
            <a:r>
              <a:rPr lang="zh-CN" altLang="en-US" sz="1350" b="1" dirty="0">
                <a:latin typeface="+mj-ea"/>
                <a:ea typeface="宋体" panose="02010600030101010101" pitchFamily="2" charset="-122"/>
              </a:rPr>
              <a:t>？？</a:t>
            </a:r>
            <a:endParaRPr lang="en-US" altLang="zh-CN" sz="1350" b="1" dirty="0">
              <a:latin typeface="+mj-ea"/>
              <a:ea typeface="宋体" panose="02010600030101010101" pitchFamily="2" charset="-122"/>
            </a:endParaRPr>
          </a:p>
          <a:p>
            <a:pPr fontAlgn="base">
              <a:spcBef>
                <a:spcPct val="0"/>
              </a:spcBef>
              <a:spcAft>
                <a:spcPct val="0"/>
              </a:spcAft>
              <a:defRPr/>
            </a:pPr>
            <a:r>
              <a:rPr lang="en-US" altLang="zh-CN" sz="1350" b="1" dirty="0">
                <a:latin typeface="+mj-ea"/>
                <a:ea typeface="宋体" panose="02010600030101010101" pitchFamily="2" charset="-122"/>
              </a:rPr>
              <a:t>     </a:t>
            </a:r>
            <a:r>
              <a:rPr lang="zh-CN" altLang="en-US" sz="1350" b="1" dirty="0">
                <a:latin typeface="+mj-ea"/>
                <a:ea typeface="宋体" panose="02010600030101010101" pitchFamily="2" charset="-122"/>
              </a:rPr>
              <a:t>有很多老师一开始在科研</a:t>
            </a:r>
            <a:r>
              <a:rPr lang="en-US" altLang="zh-CN" sz="1350" b="1" dirty="0">
                <a:latin typeface="+mj-ea"/>
                <a:ea typeface="宋体" panose="02010600030101010101" pitchFamily="2" charset="-122"/>
              </a:rPr>
              <a:t>/</a:t>
            </a:r>
            <a:r>
              <a:rPr lang="zh-CN" altLang="en-US" sz="1350" b="1" dirty="0">
                <a:latin typeface="+mj-ea"/>
                <a:ea typeface="宋体" panose="02010600030101010101" pitchFamily="2" charset="-122"/>
              </a:rPr>
              <a:t>社科系统</a:t>
            </a:r>
            <a:r>
              <a:rPr lang="zh-CN" altLang="en-US" sz="1350" b="1" dirty="0">
                <a:solidFill>
                  <a:srgbClr val="FF0000"/>
                </a:solidFill>
                <a:latin typeface="+mj-ea"/>
                <a:ea typeface="宋体" panose="02010600030101010101" pitchFamily="2" charset="-122"/>
              </a:rPr>
              <a:t>未填排名、刊物名称、期刊号等信息</a:t>
            </a:r>
            <a:r>
              <a:rPr lang="zh-CN" altLang="en-US" sz="1350" b="1" dirty="0">
                <a:latin typeface="+mj-ea"/>
                <a:ea typeface="宋体" panose="02010600030101010101" pitchFamily="2" charset="-122"/>
              </a:rPr>
              <a:t>，但是在科研</a:t>
            </a:r>
            <a:r>
              <a:rPr lang="en-US" altLang="zh-CN" sz="1350" b="1" dirty="0">
                <a:latin typeface="+mj-ea"/>
                <a:ea typeface="宋体" panose="02010600030101010101" pitchFamily="2" charset="-122"/>
              </a:rPr>
              <a:t>/</a:t>
            </a:r>
            <a:r>
              <a:rPr lang="zh-CN" altLang="en-US" sz="1350" b="1" dirty="0">
                <a:latin typeface="+mj-ea"/>
                <a:ea typeface="宋体" panose="02010600030101010101" pitchFamily="2" charset="-122"/>
              </a:rPr>
              <a:t>社科系统已近</a:t>
            </a:r>
            <a:r>
              <a:rPr lang="zh-CN" altLang="en-US" sz="1350" b="1" dirty="0">
                <a:solidFill>
                  <a:srgbClr val="FF0000"/>
                </a:solidFill>
                <a:latin typeface="+mj-ea"/>
                <a:ea typeface="宋体" panose="02010600030101010101" pitchFamily="2" charset="-122"/>
              </a:rPr>
              <a:t>终审通过</a:t>
            </a:r>
            <a:r>
              <a:rPr lang="zh-CN" altLang="en-US" sz="1350" b="1" dirty="0">
                <a:latin typeface="+mj-ea"/>
                <a:ea typeface="宋体" panose="02010600030101010101" pitchFamily="2" charset="-122"/>
              </a:rPr>
              <a:t>，无法再修改，只有</a:t>
            </a:r>
            <a:r>
              <a:rPr lang="zh-CN" altLang="en-US" sz="1350" b="1" dirty="0">
                <a:solidFill>
                  <a:srgbClr val="FF0000"/>
                </a:solidFill>
                <a:latin typeface="+mj-ea"/>
                <a:ea typeface="宋体" panose="02010600030101010101" pitchFamily="2" charset="-122"/>
              </a:rPr>
              <a:t>重新再填写</a:t>
            </a:r>
            <a:r>
              <a:rPr lang="zh-CN" altLang="en-US" sz="1350" b="1" dirty="0">
                <a:latin typeface="+mj-ea"/>
                <a:ea typeface="宋体" panose="02010600030101010101" pitchFamily="2" charset="-122"/>
              </a:rPr>
              <a:t>新的纪录，造成不必要的返工。</a:t>
            </a:r>
            <a:endParaRPr lang="en-US" altLang="zh-CN" sz="1350" b="1" dirty="0">
              <a:latin typeface="+mj-ea"/>
              <a:ea typeface="宋体" panose="02010600030101010101" pitchFamily="2" charset="-122"/>
            </a:endParaRPr>
          </a:p>
          <a:p>
            <a:pPr fontAlgn="base">
              <a:spcBef>
                <a:spcPct val="0"/>
              </a:spcBef>
              <a:spcAft>
                <a:spcPct val="0"/>
              </a:spcAft>
              <a:defRPr/>
            </a:pPr>
            <a:endParaRPr lang="en-US" altLang="zh-CN" sz="1350" b="1" dirty="0">
              <a:latin typeface="+mj-ea"/>
              <a:ea typeface="宋体" panose="02010600030101010101" pitchFamily="2" charset="-122"/>
            </a:endParaRPr>
          </a:p>
          <a:p>
            <a:pPr fontAlgn="base">
              <a:spcBef>
                <a:spcPct val="0"/>
              </a:spcBef>
              <a:spcAft>
                <a:spcPct val="0"/>
              </a:spcAft>
              <a:defRPr/>
            </a:pPr>
            <a:endParaRPr lang="en-US" altLang="zh-CN" sz="1350" b="1" dirty="0">
              <a:latin typeface="+mj-ea"/>
              <a:ea typeface="宋体" panose="02010600030101010101" pitchFamily="2" charset="-122"/>
            </a:endParaRPr>
          </a:p>
          <a:p>
            <a:pPr fontAlgn="base">
              <a:spcBef>
                <a:spcPct val="0"/>
              </a:spcBef>
              <a:spcAft>
                <a:spcPct val="0"/>
              </a:spcAft>
              <a:defRPr/>
            </a:pPr>
            <a:endParaRPr lang="en-US" altLang="zh-CN" sz="1350" b="1" dirty="0">
              <a:latin typeface="+mj-ea"/>
              <a:ea typeface="宋体" panose="02010600030101010101" pitchFamily="2" charset="-122"/>
            </a:endParaRPr>
          </a:p>
        </p:txBody>
      </p:sp>
      <p:pic>
        <p:nvPicPr>
          <p:cNvPr id="38915" name="Picture 4"/>
          <p:cNvPicPr>
            <a:picLocks noChangeAspect="1"/>
          </p:cNvPicPr>
          <p:nvPr/>
        </p:nvPicPr>
        <p:blipFill>
          <a:blip r:embed="rId2"/>
          <a:stretch>
            <a:fillRect/>
          </a:stretch>
        </p:blipFill>
        <p:spPr>
          <a:xfrm>
            <a:off x="1196578" y="3275411"/>
            <a:ext cx="6804422" cy="1868090"/>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标题 1"/>
          <p:cNvSpPr>
            <a:spLocks noGrp="1"/>
          </p:cNvSpPr>
          <p:nvPr>
            <p:ph type="title"/>
          </p:nvPr>
        </p:nvSpPr>
        <p:spPr>
          <a:xfrm>
            <a:off x="1281385" y="1690450"/>
            <a:ext cx="6172200" cy="554831"/>
          </a:xfrm>
          <a:noFill/>
          <a:ln>
            <a:noFill/>
          </a:ln>
        </p:spPr>
        <p:txBody>
          <a:bodyPr anchor="t" anchorCtr="0"/>
          <a:lstStyle/>
          <a:p>
            <a:pPr algn="ctr"/>
            <a:r>
              <a:rPr lang="zh-CN" altLang="en-US" sz="3600" dirty="0">
                <a:solidFill>
                  <a:srgbClr val="99CC00"/>
                </a:solidFill>
              </a:rPr>
              <a:t>申报流程</a:t>
            </a:r>
          </a:p>
        </p:txBody>
      </p:sp>
      <p:sp>
        <p:nvSpPr>
          <p:cNvPr id="11266" name="TextBox 5"/>
          <p:cNvSpPr txBox="1"/>
          <p:nvPr/>
        </p:nvSpPr>
        <p:spPr>
          <a:xfrm>
            <a:off x="1732360" y="2518173"/>
            <a:ext cx="6000750" cy="715581"/>
          </a:xfrm>
          <a:prstGeom prst="rect">
            <a:avLst/>
          </a:prstGeom>
          <a:noFill/>
          <a:ln w="9525">
            <a:noFill/>
          </a:ln>
        </p:spPr>
        <p:txBody>
          <a:bodyPr anchor="t" anchorCtr="0">
            <a:spAutoFit/>
          </a:bodyPr>
          <a:lstStyle/>
          <a:p>
            <a:r>
              <a:rPr lang="en-US" altLang="zh-CN" sz="1350" dirty="0">
                <a:latin typeface="宋体" panose="02010600030101010101" pitchFamily="2" charset="-122"/>
                <a:ea typeface="宋体" panose="02010600030101010101" pitchFamily="2" charset="-122"/>
              </a:rPr>
              <a:t>1</a:t>
            </a:r>
            <a:r>
              <a:rPr lang="zh-CN" altLang="en-US" sz="1350" dirty="0">
                <a:latin typeface="宋体" panose="02010600030101010101" pitchFamily="2" charset="-122"/>
                <a:ea typeface="宋体" panose="02010600030101010101" pitchFamily="2" charset="-122"/>
              </a:rPr>
              <a:t>）网上申报流程：个人填报（数据由系统集成或手动补充）</a:t>
            </a:r>
            <a:r>
              <a:rPr lang="en-US" altLang="zh-CN" sz="1350" dirty="0">
                <a:latin typeface="Arial" panose="020B0604020202020204" pitchFamily="34" charset="0"/>
                <a:ea typeface="宋体" panose="02010600030101010101" pitchFamily="2" charset="-122"/>
              </a:rPr>
              <a:t>----</a:t>
            </a:r>
            <a:r>
              <a:rPr lang="en-US" altLang="zh-CN" sz="1350" dirty="0">
                <a:latin typeface="宋体" panose="02010600030101010101" pitchFamily="2" charset="-122"/>
                <a:ea typeface="宋体" panose="02010600030101010101" pitchFamily="2" charset="-122"/>
              </a:rPr>
              <a:t>〉</a:t>
            </a:r>
            <a:r>
              <a:rPr lang="zh-CN" altLang="en-US" sz="1350" dirty="0">
                <a:latin typeface="宋体" panose="02010600030101010101" pitchFamily="2" charset="-122"/>
                <a:ea typeface="宋体" panose="02010600030101010101" pitchFamily="2" charset="-122"/>
              </a:rPr>
              <a:t>职能部门审核</a:t>
            </a:r>
            <a:r>
              <a:rPr lang="en-US" altLang="zh-CN" sz="1350" dirty="0">
                <a:latin typeface="Arial" panose="020B0604020202020204" pitchFamily="34" charset="0"/>
                <a:ea typeface="宋体" panose="02010600030101010101" pitchFamily="2" charset="-122"/>
              </a:rPr>
              <a:t> </a:t>
            </a:r>
            <a:r>
              <a:rPr lang="zh-CN" altLang="en-US" sz="1350" dirty="0">
                <a:latin typeface="Arial" panose="020B0604020202020204" pitchFamily="34" charset="0"/>
                <a:ea typeface="宋体" panose="02010600030101010101" pitchFamily="2" charset="-122"/>
              </a:rPr>
              <a:t>（仅审核</a:t>
            </a:r>
            <a:r>
              <a:rPr lang="zh-CN" altLang="en-US" sz="1350" dirty="0">
                <a:solidFill>
                  <a:srgbClr val="FF0000"/>
                </a:solidFill>
                <a:latin typeface="Arial" panose="020B0604020202020204" pitchFamily="34" charset="0"/>
                <a:ea typeface="宋体" panose="02010600030101010101" pitchFamily="2" charset="-122"/>
              </a:rPr>
              <a:t>系统集成的</a:t>
            </a:r>
            <a:r>
              <a:rPr lang="zh-CN" altLang="en-US" sz="1350" dirty="0">
                <a:latin typeface="Arial" panose="020B0604020202020204" pitchFamily="34" charset="0"/>
                <a:ea typeface="宋体" panose="02010600030101010101" pitchFamily="2" charset="-122"/>
              </a:rPr>
              <a:t>业务数据）</a:t>
            </a:r>
            <a:r>
              <a:rPr lang="en-US" altLang="zh-CN" sz="1350" dirty="0">
                <a:latin typeface="Arial" panose="020B0604020202020204" pitchFamily="34" charset="0"/>
                <a:ea typeface="宋体" panose="02010600030101010101" pitchFamily="2" charset="-122"/>
              </a:rPr>
              <a:t>-----</a:t>
            </a:r>
            <a:r>
              <a:rPr lang="en-US" altLang="zh-CN" sz="1350" dirty="0">
                <a:latin typeface="宋体" panose="02010600030101010101" pitchFamily="2" charset="-122"/>
                <a:ea typeface="宋体" panose="02010600030101010101" pitchFamily="2" charset="-122"/>
              </a:rPr>
              <a:t>〉</a:t>
            </a:r>
            <a:r>
              <a:rPr lang="zh-CN" altLang="en-US" sz="1350" dirty="0">
                <a:latin typeface="宋体" panose="02010600030101010101" pitchFamily="2" charset="-122"/>
                <a:ea typeface="宋体" panose="02010600030101010101" pitchFamily="2" charset="-122"/>
              </a:rPr>
              <a:t>院系审核（填报申请审核）</a:t>
            </a:r>
            <a:r>
              <a:rPr lang="en-US" altLang="zh-CN" sz="1350" dirty="0">
                <a:latin typeface="Arial" panose="020B0604020202020204" pitchFamily="34" charset="0"/>
                <a:ea typeface="宋体" panose="02010600030101010101" pitchFamily="2" charset="-122"/>
              </a:rPr>
              <a:t> -----</a:t>
            </a:r>
            <a:r>
              <a:rPr lang="en-US" altLang="zh-CN" sz="1350" dirty="0">
                <a:latin typeface="宋体" panose="02010600030101010101" pitchFamily="2" charset="-122"/>
                <a:ea typeface="宋体" panose="02010600030101010101" pitchFamily="2" charset="-122"/>
              </a:rPr>
              <a:t>〉</a:t>
            </a:r>
            <a:r>
              <a:rPr lang="zh-CN" altLang="en-US" sz="1350" dirty="0">
                <a:latin typeface="宋体" panose="02010600030101010101" pitchFamily="2" charset="-122"/>
                <a:ea typeface="宋体" panose="02010600030101010101" pitchFamily="2" charset="-122"/>
              </a:rPr>
              <a:t>人事处审核</a:t>
            </a:r>
          </a:p>
        </p:txBody>
      </p:sp>
      <p:sp>
        <p:nvSpPr>
          <p:cNvPr id="11267" name="TextBox 6"/>
          <p:cNvSpPr txBox="1"/>
          <p:nvPr/>
        </p:nvSpPr>
        <p:spPr>
          <a:xfrm>
            <a:off x="1732361" y="3482579"/>
            <a:ext cx="5773340" cy="507831"/>
          </a:xfrm>
          <a:prstGeom prst="rect">
            <a:avLst/>
          </a:prstGeom>
          <a:noFill/>
          <a:ln w="9525">
            <a:noFill/>
          </a:ln>
        </p:spPr>
        <p:txBody>
          <a:bodyPr anchor="t" anchorCtr="0">
            <a:spAutoFit/>
          </a:bodyPr>
          <a:lstStyle/>
          <a:p>
            <a:r>
              <a:rPr lang="en-US" altLang="zh-CN" sz="1350" dirty="0">
                <a:latin typeface="宋体" panose="02010600030101010101" pitchFamily="2" charset="-122"/>
                <a:ea typeface="宋体" panose="02010600030101010101" pitchFamily="2" charset="-122"/>
              </a:rPr>
              <a:t>2</a:t>
            </a:r>
            <a:r>
              <a:rPr lang="zh-CN" altLang="en-US" sz="1350" dirty="0">
                <a:latin typeface="宋体" panose="02010600030101010101" pitchFamily="2" charset="-122"/>
                <a:ea typeface="宋体" panose="02010600030101010101" pitchFamily="2" charset="-122"/>
              </a:rPr>
              <a:t>）</a:t>
            </a:r>
            <a:r>
              <a:rPr lang="zh-CN" altLang="en-US" sz="1350" dirty="0">
                <a:solidFill>
                  <a:srgbClr val="FF0000"/>
                </a:solidFill>
                <a:latin typeface="宋体" panose="02010600030101010101" pitchFamily="2" charset="-122"/>
                <a:sym typeface="+mn-ea"/>
              </a:rPr>
              <a:t>补充</a:t>
            </a:r>
            <a:r>
              <a:rPr lang="zh-CN" altLang="en-US" sz="1350" dirty="0">
                <a:solidFill>
                  <a:srgbClr val="FF0000"/>
                </a:solidFill>
                <a:latin typeface="宋体" panose="02010600030101010101" pitchFamily="2" charset="-122"/>
                <a:ea typeface="宋体" panose="02010600030101010101" pitchFamily="2" charset="-122"/>
              </a:rPr>
              <a:t>数据线下审核流程：报表打印  </a:t>
            </a:r>
            <a:r>
              <a:rPr lang="en-US" altLang="en-US" sz="1350" dirty="0">
                <a:solidFill>
                  <a:srgbClr val="FF0000"/>
                </a:solidFill>
                <a:latin typeface="Arial" panose="020B0604020202020204" pitchFamily="34" charset="0"/>
                <a:ea typeface="宋体" panose="02010600030101010101" pitchFamily="2" charset="-122"/>
              </a:rPr>
              <a:t>----</a:t>
            </a:r>
            <a:r>
              <a:rPr lang="en-US" altLang="zh-CN" sz="1350" dirty="0">
                <a:solidFill>
                  <a:srgbClr val="FF0000"/>
                </a:solidFill>
                <a:latin typeface="宋体" panose="02010600030101010101" pitchFamily="2" charset="-122"/>
                <a:ea typeface="宋体" panose="02010600030101010101" pitchFamily="2" charset="-122"/>
              </a:rPr>
              <a:t>〉</a:t>
            </a:r>
            <a:r>
              <a:rPr lang="zh-CN" altLang="en-US" sz="1350" dirty="0">
                <a:solidFill>
                  <a:srgbClr val="FF0000"/>
                </a:solidFill>
                <a:latin typeface="宋体" panose="02010600030101010101" pitchFamily="2" charset="-122"/>
                <a:ea typeface="宋体" panose="02010600030101010101" pitchFamily="2" charset="-122"/>
              </a:rPr>
              <a:t>职能部门签字盖章确认</a:t>
            </a:r>
            <a:r>
              <a:rPr lang="en-US" altLang="en-US" sz="1350" dirty="0">
                <a:solidFill>
                  <a:srgbClr val="FF0000"/>
                </a:solidFill>
                <a:latin typeface="Arial" panose="020B0604020202020204" pitchFamily="34" charset="0"/>
                <a:ea typeface="宋体" panose="02010600030101010101" pitchFamily="2" charset="-122"/>
              </a:rPr>
              <a:t> ----</a:t>
            </a:r>
            <a:r>
              <a:rPr lang="en-US" altLang="zh-CN" sz="1350" dirty="0">
                <a:solidFill>
                  <a:srgbClr val="FF0000"/>
                </a:solidFill>
                <a:latin typeface="宋体" panose="02010600030101010101" pitchFamily="2" charset="-122"/>
                <a:ea typeface="宋体" panose="02010600030101010101" pitchFamily="2" charset="-122"/>
              </a:rPr>
              <a:t>〉</a:t>
            </a:r>
            <a:r>
              <a:rPr lang="zh-CN" altLang="en-US" sz="1350" dirty="0">
                <a:solidFill>
                  <a:srgbClr val="FF0000"/>
                </a:solidFill>
                <a:latin typeface="宋体" panose="02010600030101010101" pitchFamily="2" charset="-122"/>
                <a:ea typeface="宋体" panose="02010600030101010101" pitchFamily="2" charset="-122"/>
              </a:rPr>
              <a:t>院系签字盖章确认 </a:t>
            </a:r>
            <a:r>
              <a:rPr lang="en-US" altLang="en-US" sz="1350" dirty="0">
                <a:solidFill>
                  <a:srgbClr val="FF0000"/>
                </a:solidFill>
                <a:latin typeface="Arial" panose="020B0604020202020204" pitchFamily="34" charset="0"/>
                <a:ea typeface="宋体" panose="02010600030101010101" pitchFamily="2" charset="-122"/>
              </a:rPr>
              <a:t>----</a:t>
            </a:r>
            <a:r>
              <a:rPr lang="en-US" altLang="zh-CN" sz="1350" dirty="0">
                <a:solidFill>
                  <a:srgbClr val="FF0000"/>
                </a:solidFill>
                <a:latin typeface="宋体" panose="02010600030101010101" pitchFamily="2" charset="-122"/>
                <a:ea typeface="宋体" panose="02010600030101010101" pitchFamily="2" charset="-122"/>
              </a:rPr>
              <a:t>〉</a:t>
            </a:r>
            <a:r>
              <a:rPr lang="zh-CN" altLang="en-US" sz="1350" dirty="0">
                <a:solidFill>
                  <a:srgbClr val="FF0000"/>
                </a:solidFill>
                <a:latin typeface="宋体" panose="02010600030101010101" pitchFamily="2" charset="-122"/>
                <a:ea typeface="宋体" panose="02010600030101010101" pitchFamily="2" charset="-122"/>
              </a:rPr>
              <a:t>送交人事处存档</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625204" y="1607345"/>
            <a:ext cx="5840016" cy="1131079"/>
          </a:xfrm>
          <a:prstGeom prst="rect">
            <a:avLst/>
          </a:prstGeom>
        </p:spPr>
        <p:txBody>
          <a:bodyPr>
            <a:spAutoFit/>
          </a:bodyPr>
          <a:lstStyle/>
          <a:p>
            <a:pPr fontAlgn="base">
              <a:spcBef>
                <a:spcPct val="0"/>
              </a:spcBef>
              <a:spcAft>
                <a:spcPct val="0"/>
              </a:spcAft>
              <a:defRPr/>
            </a:pPr>
            <a:r>
              <a:rPr lang="zh-CN" altLang="en-US" sz="1350" b="1" dirty="0">
                <a:latin typeface="+mj-ea"/>
                <a:ea typeface="宋体" panose="02010600030101010101" pitchFamily="2" charset="-122"/>
              </a:rPr>
              <a:t>（三）我的科研数据删除了，重新填写通过了，为啥以前的还在里面？？</a:t>
            </a:r>
            <a:endParaRPr lang="en-US" altLang="zh-CN" sz="1350" b="1" dirty="0">
              <a:latin typeface="+mj-ea"/>
              <a:ea typeface="宋体" panose="02010600030101010101" pitchFamily="2" charset="-122"/>
            </a:endParaRPr>
          </a:p>
          <a:p>
            <a:pPr fontAlgn="base">
              <a:spcBef>
                <a:spcPct val="0"/>
              </a:spcBef>
              <a:spcAft>
                <a:spcPct val="0"/>
              </a:spcAft>
              <a:defRPr/>
            </a:pPr>
            <a:r>
              <a:rPr lang="zh-CN" altLang="en-US" sz="1350" b="1" dirty="0">
                <a:latin typeface="+mj-ea"/>
                <a:ea typeface="宋体" panose="02010600030101010101" pitchFamily="2" charset="-122"/>
              </a:rPr>
              <a:t>     </a:t>
            </a:r>
            <a:endParaRPr lang="en-US" altLang="zh-CN" sz="1350" b="1" dirty="0">
              <a:latin typeface="+mj-ea"/>
              <a:ea typeface="宋体" panose="02010600030101010101" pitchFamily="2" charset="-122"/>
            </a:endParaRPr>
          </a:p>
          <a:p>
            <a:pPr fontAlgn="base">
              <a:spcBef>
                <a:spcPct val="0"/>
              </a:spcBef>
              <a:spcAft>
                <a:spcPct val="0"/>
              </a:spcAft>
              <a:defRPr/>
            </a:pPr>
            <a:r>
              <a:rPr lang="en-US" altLang="zh-CN" sz="1350" b="1" dirty="0">
                <a:latin typeface="+mj-ea"/>
                <a:ea typeface="宋体" panose="02010600030101010101" pitchFamily="2" charset="-122"/>
              </a:rPr>
              <a:t>    </a:t>
            </a:r>
            <a:r>
              <a:rPr lang="zh-CN" altLang="en-US" sz="1350" b="1" dirty="0">
                <a:latin typeface="+mj-ea"/>
                <a:ea typeface="宋体" panose="02010600030101010101" pitchFamily="2" charset="-122"/>
              </a:rPr>
              <a:t>解决办法：因为我们的同步集成</a:t>
            </a:r>
            <a:r>
              <a:rPr lang="zh-CN" altLang="en-US" sz="1350" b="1" dirty="0">
                <a:solidFill>
                  <a:srgbClr val="FF0000"/>
                </a:solidFill>
                <a:latin typeface="+mj-ea"/>
                <a:ea typeface="宋体" panose="02010600030101010101" pitchFamily="2" charset="-122"/>
              </a:rPr>
              <a:t>不做删除</a:t>
            </a:r>
            <a:r>
              <a:rPr lang="zh-CN" altLang="en-US" sz="1350" b="1" dirty="0">
                <a:latin typeface="+mj-ea"/>
                <a:ea typeface="宋体" panose="02010600030101010101" pitchFamily="2" charset="-122"/>
              </a:rPr>
              <a:t>的工作，只会做更新和新增的操作。所以这种问题需要提供您的具体信息内容和职工号给我们手动清除。</a:t>
            </a:r>
            <a:endParaRPr lang="en-US" altLang="zh-CN" sz="1350" b="1" dirty="0">
              <a:latin typeface="+mj-ea"/>
              <a:ea typeface="宋体" panose="02010600030101010101" pitchFamily="2" charset="-122"/>
            </a:endParaRPr>
          </a:p>
          <a:p>
            <a:pPr fontAlgn="base">
              <a:spcBef>
                <a:spcPct val="0"/>
              </a:spcBef>
              <a:spcAft>
                <a:spcPct val="0"/>
              </a:spcAft>
              <a:defRPr/>
            </a:pPr>
            <a:endParaRPr lang="en-US" altLang="zh-CN" sz="1350" b="1" dirty="0">
              <a:latin typeface="+mj-ea"/>
              <a:ea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651397" y="1321594"/>
            <a:ext cx="5840016" cy="4039567"/>
          </a:xfrm>
          <a:prstGeom prst="rect">
            <a:avLst/>
          </a:prstGeom>
        </p:spPr>
        <p:txBody>
          <a:bodyPr>
            <a:spAutoFit/>
          </a:bodyPr>
          <a:lstStyle/>
          <a:p>
            <a:pPr fontAlgn="base">
              <a:spcBef>
                <a:spcPct val="0"/>
              </a:spcBef>
              <a:spcAft>
                <a:spcPct val="0"/>
              </a:spcAft>
              <a:defRPr/>
            </a:pPr>
            <a:endParaRPr lang="en-US" altLang="zh-CN" sz="1350" b="1" dirty="0">
              <a:latin typeface="+mj-ea"/>
              <a:ea typeface="宋体" panose="02010600030101010101" pitchFamily="2" charset="-122"/>
            </a:endParaRPr>
          </a:p>
          <a:p>
            <a:pPr fontAlgn="base">
              <a:spcBef>
                <a:spcPct val="0"/>
              </a:spcBef>
              <a:spcAft>
                <a:spcPct val="0"/>
              </a:spcAft>
              <a:defRPr/>
            </a:pPr>
            <a:r>
              <a:rPr lang="zh-CN" altLang="en-US" sz="1350" b="1" dirty="0">
                <a:latin typeface="+mj-ea"/>
                <a:ea typeface="宋体" panose="02010600030101010101" pitchFamily="2" charset="-122"/>
              </a:rPr>
              <a:t>（四）项目结题了，为什么显示在研？？</a:t>
            </a:r>
            <a:endParaRPr lang="en-US" altLang="zh-CN" sz="1350" b="1" dirty="0">
              <a:latin typeface="+mj-ea"/>
              <a:ea typeface="宋体" panose="02010600030101010101" pitchFamily="2" charset="-122"/>
            </a:endParaRPr>
          </a:p>
          <a:p>
            <a:pPr fontAlgn="base">
              <a:spcBef>
                <a:spcPct val="0"/>
              </a:spcBef>
              <a:spcAft>
                <a:spcPct val="0"/>
              </a:spcAft>
              <a:defRPr/>
            </a:pPr>
            <a:r>
              <a:rPr lang="zh-CN" altLang="en-US" sz="1350" b="1" dirty="0">
                <a:latin typeface="+mj-ea"/>
                <a:ea typeface="宋体" panose="02010600030101010101" pitchFamily="2" charset="-122"/>
              </a:rPr>
              <a:t>   解决办法：</a:t>
            </a:r>
            <a:endParaRPr lang="en-US" altLang="zh-CN" sz="1350" b="1" dirty="0">
              <a:latin typeface="+mj-ea"/>
              <a:ea typeface="宋体" panose="02010600030101010101" pitchFamily="2" charset="-122"/>
            </a:endParaRPr>
          </a:p>
          <a:p>
            <a:pPr fontAlgn="base">
              <a:spcBef>
                <a:spcPct val="0"/>
              </a:spcBef>
              <a:spcAft>
                <a:spcPct val="0"/>
              </a:spcAft>
              <a:defRPr/>
            </a:pPr>
            <a:r>
              <a:rPr lang="en-US" altLang="zh-CN" sz="1350" b="1" dirty="0">
                <a:latin typeface="+mj-ea"/>
                <a:ea typeface="宋体" panose="02010600030101010101" pitchFamily="2" charset="-122"/>
              </a:rPr>
              <a:t>      </a:t>
            </a:r>
            <a:r>
              <a:rPr lang="zh-CN" altLang="en-US" sz="1350" b="1" dirty="0">
                <a:latin typeface="+mj-ea"/>
                <a:ea typeface="宋体" panose="02010600030101010101" pitchFamily="2" charset="-122"/>
              </a:rPr>
              <a:t>先到科技或社科系统查看相关项目情况，并查看是否有</a:t>
            </a:r>
            <a:r>
              <a:rPr lang="zh-CN" altLang="en-US" sz="1350" b="1" dirty="0">
                <a:solidFill>
                  <a:srgbClr val="FF0000"/>
                </a:solidFill>
                <a:latin typeface="+mj-ea"/>
                <a:ea typeface="宋体" panose="02010600030101010101" pitchFamily="2" charset="-122"/>
              </a:rPr>
              <a:t>相同或重复的项目</a:t>
            </a:r>
            <a:r>
              <a:rPr lang="zh-CN" altLang="en-US" sz="1350" b="1" dirty="0">
                <a:latin typeface="+mj-ea"/>
                <a:ea typeface="宋体" panose="02010600030101010101" pitchFamily="2" charset="-122"/>
              </a:rPr>
              <a:t>，如果有，需要让</a:t>
            </a:r>
            <a:r>
              <a:rPr lang="zh-CN" altLang="en-US" sz="1350" b="1" dirty="0">
                <a:solidFill>
                  <a:srgbClr val="FF0000"/>
                </a:solidFill>
                <a:latin typeface="+mj-ea"/>
                <a:ea typeface="宋体" panose="02010600030101010101" pitchFamily="2" charset="-122"/>
              </a:rPr>
              <a:t>相关系统负责人</a:t>
            </a:r>
            <a:r>
              <a:rPr lang="zh-CN" altLang="en-US" sz="1350" b="1" dirty="0">
                <a:latin typeface="+mj-ea"/>
                <a:ea typeface="宋体" panose="02010600030101010101" pitchFamily="2" charset="-122"/>
              </a:rPr>
              <a:t>清处不需要的数据。</a:t>
            </a:r>
            <a:endParaRPr lang="en-US" altLang="zh-CN" sz="1350" b="1" dirty="0">
              <a:latin typeface="+mj-ea"/>
              <a:ea typeface="宋体" panose="02010600030101010101" pitchFamily="2" charset="-122"/>
            </a:endParaRPr>
          </a:p>
          <a:p>
            <a:pPr fontAlgn="base">
              <a:spcBef>
                <a:spcPct val="0"/>
              </a:spcBef>
              <a:spcAft>
                <a:spcPct val="0"/>
              </a:spcAft>
              <a:defRPr/>
            </a:pPr>
            <a:r>
              <a:rPr lang="en-US" altLang="zh-CN" sz="1350" b="1" dirty="0">
                <a:latin typeface="+mj-ea"/>
                <a:ea typeface="宋体" panose="02010600030101010101" pitchFamily="2" charset="-122"/>
              </a:rPr>
              <a:t>      </a:t>
            </a:r>
            <a:r>
              <a:rPr lang="zh-CN" altLang="en-US" sz="1350" b="1" dirty="0">
                <a:latin typeface="+mj-ea"/>
                <a:ea typeface="宋体" panose="02010600030101010101" pitchFamily="2" charset="-122"/>
              </a:rPr>
              <a:t>然后确认该项目是否</a:t>
            </a:r>
            <a:r>
              <a:rPr lang="zh-CN" altLang="en-US" sz="1350" b="1" dirty="0">
                <a:solidFill>
                  <a:srgbClr val="FF0000"/>
                </a:solidFill>
                <a:latin typeface="+mj-ea"/>
                <a:ea typeface="宋体" panose="02010600030101010101" pitchFamily="2" charset="-122"/>
              </a:rPr>
              <a:t>结项并通过相关部门审核</a:t>
            </a:r>
            <a:r>
              <a:rPr lang="zh-CN" altLang="en-US" sz="1350" b="1" dirty="0">
                <a:latin typeface="+mj-ea"/>
                <a:ea typeface="宋体" panose="02010600030101010101" pitchFamily="2" charset="-122"/>
              </a:rPr>
              <a:t>，最后再检查是否已经填写</a:t>
            </a:r>
            <a:r>
              <a:rPr lang="zh-CN" altLang="en-US" sz="1350" b="1" dirty="0">
                <a:solidFill>
                  <a:srgbClr val="FF0000"/>
                </a:solidFill>
                <a:latin typeface="+mj-ea"/>
                <a:ea typeface="宋体" panose="02010600030101010101" pitchFamily="2" charset="-122"/>
              </a:rPr>
              <a:t>了结题批复</a:t>
            </a:r>
            <a:r>
              <a:rPr lang="zh-CN" altLang="en-US" sz="1350" b="1" dirty="0">
                <a:latin typeface="+mj-ea"/>
                <a:ea typeface="宋体" panose="02010600030101010101" pitchFamily="2" charset="-122"/>
              </a:rPr>
              <a:t>，只有</a:t>
            </a:r>
            <a:r>
              <a:rPr lang="zh-CN" altLang="en-US" sz="1350" b="1" dirty="0">
                <a:solidFill>
                  <a:srgbClr val="FF0000"/>
                </a:solidFill>
                <a:latin typeface="+mj-ea"/>
                <a:ea typeface="宋体" panose="02010600030101010101" pitchFamily="2" charset="-122"/>
              </a:rPr>
              <a:t>批复过的项目</a:t>
            </a:r>
            <a:r>
              <a:rPr lang="zh-CN" altLang="en-US" sz="1350" b="1" dirty="0">
                <a:latin typeface="+mj-ea"/>
                <a:ea typeface="宋体" panose="02010600030101010101" pitchFamily="2" charset="-122"/>
              </a:rPr>
              <a:t>，最后项目状态才会显示成“结项”。</a:t>
            </a:r>
            <a:endParaRPr lang="en-US" altLang="zh-CN" sz="1350" b="1" dirty="0">
              <a:latin typeface="+mj-ea"/>
              <a:ea typeface="宋体" panose="02010600030101010101" pitchFamily="2" charset="-122"/>
            </a:endParaRPr>
          </a:p>
          <a:p>
            <a:pPr fontAlgn="base">
              <a:spcBef>
                <a:spcPct val="0"/>
              </a:spcBef>
              <a:spcAft>
                <a:spcPct val="0"/>
              </a:spcAft>
              <a:defRPr/>
            </a:pPr>
            <a:endParaRPr lang="en-US" altLang="zh-CN" sz="1350" b="1" dirty="0">
              <a:latin typeface="+mj-ea"/>
              <a:ea typeface="宋体" panose="02010600030101010101" pitchFamily="2" charset="-122"/>
            </a:endParaRPr>
          </a:p>
          <a:p>
            <a:pPr fontAlgn="base">
              <a:spcBef>
                <a:spcPct val="0"/>
              </a:spcBef>
              <a:spcAft>
                <a:spcPct val="0"/>
              </a:spcAft>
              <a:defRPr/>
            </a:pPr>
            <a:r>
              <a:rPr lang="zh-CN" altLang="en-US" sz="1350" b="1" dirty="0">
                <a:latin typeface="+mj-ea"/>
                <a:ea typeface="宋体" panose="02010600030101010101" pitchFamily="2" charset="-122"/>
              </a:rPr>
              <a:t>（五）论文填写注意</a:t>
            </a:r>
          </a:p>
          <a:p>
            <a:pPr fontAlgn="base">
              <a:spcBef>
                <a:spcPct val="0"/>
              </a:spcBef>
              <a:spcAft>
                <a:spcPct val="0"/>
              </a:spcAft>
              <a:defRPr/>
            </a:pPr>
            <a:r>
              <a:rPr lang="zh-CN" altLang="en-US" sz="1350" b="1" dirty="0">
                <a:latin typeface="+mj-ea"/>
                <a:ea typeface="宋体" panose="02010600030101010101" pitchFamily="2" charset="-122"/>
              </a:rPr>
              <a:t>    解决办法：</a:t>
            </a:r>
          </a:p>
          <a:p>
            <a:pPr fontAlgn="base">
              <a:spcBef>
                <a:spcPct val="0"/>
              </a:spcBef>
              <a:spcAft>
                <a:spcPct val="0"/>
              </a:spcAft>
              <a:defRPr/>
            </a:pPr>
            <a:r>
              <a:rPr lang="zh-CN" altLang="en-US" sz="1350" b="1" dirty="0">
                <a:latin typeface="+mj-ea"/>
                <a:ea typeface="宋体" panose="02010600030101010101" pitchFamily="2" charset="-122"/>
              </a:rPr>
              <a:t>     论文填写时如需要显示收录信息，一定要在科研、社科系统论文填写的</a:t>
            </a:r>
            <a:r>
              <a:rPr lang="en-US" altLang="zh-CN" sz="1350" b="1" dirty="0">
                <a:latin typeface="+mj-ea"/>
                <a:ea typeface="宋体" panose="02010600030101010101" pitchFamily="2" charset="-122"/>
              </a:rPr>
              <a:t>“</a:t>
            </a:r>
            <a:r>
              <a:rPr lang="zh-CN" altLang="en-US" sz="1350" b="1" dirty="0">
                <a:latin typeface="+mj-ea"/>
                <a:ea typeface="宋体" panose="02010600030101010101" pitchFamily="2" charset="-122"/>
              </a:rPr>
              <a:t>论文收录情况</a:t>
            </a:r>
            <a:r>
              <a:rPr lang="en-US" altLang="zh-CN" sz="1350" b="1" dirty="0">
                <a:latin typeface="+mj-ea"/>
                <a:ea typeface="宋体" panose="02010600030101010101" pitchFamily="2" charset="-122"/>
              </a:rPr>
              <a:t>”</a:t>
            </a:r>
            <a:r>
              <a:rPr lang="zh-CN" altLang="en-US" sz="1350" b="1" dirty="0">
                <a:latin typeface="+mj-ea"/>
                <a:ea typeface="宋体" panose="02010600030101010101" pitchFamily="2" charset="-122"/>
                <a:sym typeface="+mn-ea"/>
              </a:rPr>
              <a:t>子页</a:t>
            </a:r>
            <a:r>
              <a:rPr lang="zh-CN" altLang="en-US" sz="1350" b="1" dirty="0">
                <a:latin typeface="+mj-ea"/>
                <a:ea typeface="宋体" panose="02010600030101010101" pitchFamily="2" charset="-122"/>
              </a:rPr>
              <a:t>填写清楚，如下图：</a:t>
            </a:r>
          </a:p>
          <a:p>
            <a:pPr fontAlgn="base">
              <a:spcBef>
                <a:spcPct val="0"/>
              </a:spcBef>
              <a:spcAft>
                <a:spcPct val="0"/>
              </a:spcAft>
              <a:defRPr/>
            </a:pPr>
            <a:r>
              <a:rPr lang="zh-CN" altLang="en-US" sz="1350" b="1" dirty="0">
                <a:latin typeface="+mj-ea"/>
                <a:ea typeface="宋体" panose="02010600030101010101" pitchFamily="2" charset="-122"/>
              </a:rPr>
              <a:t>    </a:t>
            </a:r>
          </a:p>
          <a:p>
            <a:pPr fontAlgn="base">
              <a:spcBef>
                <a:spcPct val="0"/>
              </a:spcBef>
              <a:spcAft>
                <a:spcPct val="0"/>
              </a:spcAft>
              <a:defRPr/>
            </a:pPr>
            <a:endParaRPr lang="zh-CN" altLang="en-US" sz="1350" b="1" dirty="0">
              <a:latin typeface="+mj-ea"/>
              <a:ea typeface="宋体" panose="02010600030101010101" pitchFamily="2" charset="-122"/>
            </a:endParaRPr>
          </a:p>
          <a:p>
            <a:pPr fontAlgn="base">
              <a:spcBef>
                <a:spcPct val="0"/>
              </a:spcBef>
              <a:spcAft>
                <a:spcPct val="0"/>
              </a:spcAft>
              <a:defRPr/>
            </a:pPr>
            <a:endParaRPr lang="zh-CN" altLang="en-US" sz="1350" b="1" dirty="0">
              <a:latin typeface="+mj-ea"/>
              <a:ea typeface="宋体" panose="02010600030101010101" pitchFamily="2" charset="-122"/>
            </a:endParaRPr>
          </a:p>
          <a:p>
            <a:pPr fontAlgn="base">
              <a:spcBef>
                <a:spcPct val="0"/>
              </a:spcBef>
              <a:spcAft>
                <a:spcPct val="0"/>
              </a:spcAft>
              <a:defRPr/>
            </a:pPr>
            <a:endParaRPr lang="zh-CN" altLang="en-US" sz="1350" b="1" dirty="0">
              <a:latin typeface="+mj-ea"/>
              <a:ea typeface="宋体" panose="02010600030101010101" pitchFamily="2" charset="-122"/>
            </a:endParaRPr>
          </a:p>
          <a:p>
            <a:pPr fontAlgn="base">
              <a:spcBef>
                <a:spcPct val="0"/>
              </a:spcBef>
              <a:spcAft>
                <a:spcPct val="0"/>
              </a:spcAft>
              <a:defRPr/>
            </a:pPr>
            <a:endParaRPr lang="zh-CN" altLang="en-US" sz="1350" b="1" dirty="0">
              <a:latin typeface="+mj-ea"/>
              <a:ea typeface="宋体" panose="02010600030101010101" pitchFamily="2" charset="-122"/>
            </a:endParaRPr>
          </a:p>
          <a:p>
            <a:pPr fontAlgn="base">
              <a:spcBef>
                <a:spcPct val="0"/>
              </a:spcBef>
              <a:spcAft>
                <a:spcPct val="0"/>
              </a:spcAft>
              <a:defRPr/>
            </a:pPr>
            <a:endParaRPr lang="zh-CN" altLang="en-US" sz="1350" b="1" dirty="0">
              <a:latin typeface="+mj-ea"/>
              <a:ea typeface="宋体" panose="02010600030101010101" pitchFamily="2" charset="-122"/>
            </a:endParaRPr>
          </a:p>
          <a:p>
            <a:pPr fontAlgn="base">
              <a:spcBef>
                <a:spcPct val="0"/>
              </a:spcBef>
              <a:spcAft>
                <a:spcPct val="0"/>
              </a:spcAft>
              <a:defRPr/>
            </a:pPr>
            <a:endParaRPr lang="zh-CN" altLang="en-US" sz="1350" b="1" dirty="0">
              <a:latin typeface="+mj-ea"/>
              <a:ea typeface="宋体" panose="02010600030101010101" pitchFamily="2" charset="-122"/>
            </a:endParaRPr>
          </a:p>
        </p:txBody>
      </p:sp>
      <p:pic>
        <p:nvPicPr>
          <p:cNvPr id="40962" name="图片 2"/>
          <p:cNvPicPr>
            <a:picLocks noChangeAspect="1"/>
          </p:cNvPicPr>
          <p:nvPr/>
        </p:nvPicPr>
        <p:blipFill>
          <a:blip r:embed="rId2"/>
          <a:stretch>
            <a:fillRect/>
          </a:stretch>
        </p:blipFill>
        <p:spPr>
          <a:xfrm>
            <a:off x="1652589" y="3860006"/>
            <a:ext cx="5723335" cy="1438275"/>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BF895CE-1E17-4C23-8282-BA18F1388FA8}"/>
              </a:ext>
            </a:extLst>
          </p:cNvPr>
          <p:cNvSpPr txBox="1"/>
          <p:nvPr/>
        </p:nvSpPr>
        <p:spPr>
          <a:xfrm>
            <a:off x="3667125" y="2857500"/>
            <a:ext cx="2621230" cy="923330"/>
          </a:xfrm>
          <a:prstGeom prst="rect">
            <a:avLst/>
          </a:prstGeom>
          <a:noFill/>
        </p:spPr>
        <p:txBody>
          <a:bodyPr wrap="none" rtlCol="0">
            <a:spAutoFit/>
          </a:bodyPr>
          <a:lstStyle/>
          <a:p>
            <a:r>
              <a:rPr lang="zh-CN" altLang="en-US" sz="5400" b="1" dirty="0">
                <a:solidFill>
                  <a:srgbClr val="697535"/>
                </a:solidFill>
                <a:latin typeface="黑体" panose="02010609060101010101" pitchFamily="49" charset="-122"/>
                <a:ea typeface="黑体" panose="02010609060101010101" pitchFamily="49" charset="-122"/>
              </a:rPr>
              <a:t>谢 谢！</a:t>
            </a:r>
          </a:p>
        </p:txBody>
      </p:sp>
    </p:spTree>
    <p:extLst>
      <p:ext uri="{BB962C8B-B14F-4D97-AF65-F5344CB8AC3E}">
        <p14:creationId xmlns:p14="http://schemas.microsoft.com/office/powerpoint/2010/main" val="37626501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标题 1"/>
          <p:cNvSpPr>
            <a:spLocks noGrp="1"/>
          </p:cNvSpPr>
          <p:nvPr>
            <p:ph type="title"/>
          </p:nvPr>
        </p:nvSpPr>
        <p:spPr>
          <a:xfrm>
            <a:off x="314734" y="995750"/>
            <a:ext cx="6172200" cy="367903"/>
          </a:xfrm>
          <a:noFill/>
          <a:ln>
            <a:noFill/>
          </a:ln>
        </p:spPr>
        <p:txBody>
          <a:bodyPr anchor="t" anchorCtr="0"/>
          <a:lstStyle/>
          <a:p>
            <a:r>
              <a:rPr lang="zh-CN" altLang="en-US" kern="1200" dirty="0">
                <a:solidFill>
                  <a:srgbClr val="99CC00"/>
                </a:solidFill>
                <a:latin typeface="微软雅黑" panose="020B0503020204020204" pitchFamily="34" charset="-122"/>
                <a:ea typeface="微软雅黑" panose="020B0503020204020204" pitchFamily="34" charset="-122"/>
                <a:cs typeface="+mj-cs"/>
              </a:rPr>
              <a:t>网上申报流程</a:t>
            </a:r>
          </a:p>
        </p:txBody>
      </p:sp>
      <p:sp>
        <p:nvSpPr>
          <p:cNvPr id="12290" name="Rectangle 6"/>
          <p:cNvSpPr/>
          <p:nvPr/>
        </p:nvSpPr>
        <p:spPr>
          <a:xfrm>
            <a:off x="1143001" y="707209"/>
            <a:ext cx="184731" cy="300082"/>
          </a:xfrm>
          <a:prstGeom prst="rect">
            <a:avLst/>
          </a:prstGeom>
          <a:noFill/>
          <a:ln w="9525">
            <a:noFill/>
          </a:ln>
        </p:spPr>
        <p:txBody>
          <a:bodyPr wrap="none" anchor="ctr" anchorCtr="0">
            <a:spAutoFit/>
          </a:bodyPr>
          <a:lstStyle/>
          <a:p>
            <a:endParaRPr lang="zh-CN" altLang="en-US" sz="1350" dirty="0">
              <a:latin typeface="Arial" panose="020B0604020202020204" pitchFamily="34" charset="0"/>
              <a:ea typeface="宋体" panose="02010600030101010101" pitchFamily="2" charset="-122"/>
            </a:endParaRPr>
          </a:p>
        </p:txBody>
      </p:sp>
      <p:graphicFrame>
        <p:nvGraphicFramePr>
          <p:cNvPr id="12291" name="Object 5"/>
          <p:cNvGraphicFramePr/>
          <p:nvPr>
            <p:extLst>
              <p:ext uri="{D42A27DB-BD31-4B8C-83A1-F6EECF244321}">
                <p14:modId xmlns:p14="http://schemas.microsoft.com/office/powerpoint/2010/main" val="3783980419"/>
              </p:ext>
            </p:extLst>
          </p:nvPr>
        </p:nvGraphicFramePr>
        <p:xfrm>
          <a:off x="2845406" y="1621785"/>
          <a:ext cx="4003358" cy="3845719"/>
        </p:xfrm>
        <a:graphic>
          <a:graphicData uri="http://schemas.openxmlformats.org/presentationml/2006/ole">
            <mc:AlternateContent xmlns:mc="http://schemas.openxmlformats.org/markup-compatibility/2006">
              <mc:Choice xmlns:v="urn:schemas-microsoft-com:vml" Requires="v">
                <p:oleObj spid="_x0000_s1028" r:id="rId3" imgW="3495675" imgH="3373755" progId="Visio.Drawing.11">
                  <p:embed/>
                </p:oleObj>
              </mc:Choice>
              <mc:Fallback>
                <p:oleObj r:id="rId3" imgW="3495675" imgH="3373755" progId="Visio.Drawing.11">
                  <p:embed/>
                  <p:pic>
                    <p:nvPicPr>
                      <p:cNvPr id="12291" name="Object 5"/>
                      <p:cNvPicPr/>
                      <p:nvPr/>
                    </p:nvPicPr>
                    <p:blipFill>
                      <a:blip r:embed="rId4"/>
                      <a:stretch>
                        <a:fillRect/>
                      </a:stretch>
                    </p:blipFill>
                    <p:spPr>
                      <a:xfrm>
                        <a:off x="2845406" y="1621785"/>
                        <a:ext cx="4003358" cy="3845719"/>
                      </a:xfrm>
                      <a:prstGeom prst="rect">
                        <a:avLst/>
                      </a:prstGeom>
                      <a:noFill/>
                      <a:ln w="38100">
                        <a:noFill/>
                        <a:miter/>
                      </a:ln>
                    </p:spPr>
                  </p:pic>
                </p:oleObj>
              </mc:Fallback>
            </mc:AlternateContent>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txBox="1"/>
          <p:nvPr/>
        </p:nvSpPr>
        <p:spPr>
          <a:xfrm>
            <a:off x="3086100" y="2786063"/>
            <a:ext cx="3039666" cy="715566"/>
          </a:xfrm>
          <a:prstGeom prst="rect">
            <a:avLst/>
          </a:prstGeom>
          <a:noFill/>
          <a:ln w="9525">
            <a:noFill/>
          </a:ln>
        </p:spPr>
        <p:txBody>
          <a:bodyPr anchor="ctr" anchorCtr="0"/>
          <a:lstStyle/>
          <a:p>
            <a:pPr algn="ctr" eaLnBrk="0" hangingPunct="0"/>
            <a:r>
              <a:rPr lang="zh-CN" altLang="en-US" sz="3600" b="1" dirty="0">
                <a:solidFill>
                  <a:srgbClr val="99CC00"/>
                </a:solidFill>
                <a:latin typeface="微软雅黑" panose="020B0503020204020204" pitchFamily="34" charset="-122"/>
                <a:ea typeface="微软雅黑" panose="020B0503020204020204" pitchFamily="34" charset="-122"/>
              </a:rPr>
              <a:t>申报界面</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3"/>
          <a:stretch>
            <a:fillRect/>
          </a:stretch>
        </p:blipFill>
        <p:spPr>
          <a:xfrm>
            <a:off x="1059656" y="1990998"/>
            <a:ext cx="6841808" cy="311229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txBox="1"/>
          <p:nvPr/>
        </p:nvSpPr>
        <p:spPr>
          <a:xfrm>
            <a:off x="3086100" y="2786063"/>
            <a:ext cx="3039666" cy="715566"/>
          </a:xfrm>
          <a:prstGeom prst="rect">
            <a:avLst/>
          </a:prstGeom>
          <a:noFill/>
          <a:ln w="9525">
            <a:noFill/>
          </a:ln>
        </p:spPr>
        <p:txBody>
          <a:bodyPr anchor="ctr" anchorCtr="0"/>
          <a:lstStyle/>
          <a:p>
            <a:pPr algn="ctr" eaLnBrk="0" hangingPunct="0"/>
            <a:r>
              <a:rPr lang="zh-CN" altLang="en-US" sz="3600" b="1" dirty="0">
                <a:solidFill>
                  <a:srgbClr val="99CC00"/>
                </a:solidFill>
                <a:latin typeface="微软雅黑" panose="020B0503020204020204" pitchFamily="34" charset="-122"/>
                <a:ea typeface="微软雅黑" panose="020B0503020204020204" pitchFamily="34" charset="-122"/>
              </a:rPr>
              <a:t>填报界面</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882764" y="1845061"/>
            <a:ext cx="6785134" cy="347567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 1"/>
          <p:cNvPicPr>
            <a:picLocks noChangeAspect="1"/>
          </p:cNvPicPr>
          <p:nvPr/>
        </p:nvPicPr>
        <p:blipFill>
          <a:blip r:embed="rId2"/>
          <a:stretch>
            <a:fillRect/>
          </a:stretch>
        </p:blipFill>
        <p:spPr>
          <a:xfrm>
            <a:off x="521257" y="1073979"/>
            <a:ext cx="6936581" cy="4587478"/>
          </a:xfrm>
          <a:prstGeom prst="rect">
            <a:avLst/>
          </a:prstGeom>
          <a:noFill/>
          <a:ln w="9525">
            <a:noFill/>
          </a:ln>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384,&quot;width&quot;:21984}"/>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d335229a-8db1-403f-a67a-67acab419390}"/>
  <p:tag name="TABLE_ENDDRAG_ORIGIN_RECT" val="627*502"/>
  <p:tag name="TABLE_ENDDRAG_RECT" val="42*40*627*502"/>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f10f7bbc-c1fa-4065-97de-b79c6085e27d}"/>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f10f7bbc-c1fa-4065-97de-b79c6085e27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a:solidFill>
              <a:srgbClr val="697535"/>
            </a:solidFill>
            <a:latin typeface="黑体" panose="02010609060101010101" pitchFamily="49" charset="-122"/>
            <a:ea typeface="黑体" panose="02010609060101010101" pitchFamily="49" charset="-122"/>
          </a:defRPr>
        </a:defPPr>
      </a:lstStyle>
    </a:txDef>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8855</TotalTime>
  <Words>1337</Words>
  <Application>Microsoft Office PowerPoint</Application>
  <PresentationFormat>全屏显示(4:3)</PresentationFormat>
  <Paragraphs>220</Paragraphs>
  <Slides>32</Slides>
  <Notes>1</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1</vt:i4>
      </vt:variant>
      <vt:variant>
        <vt:lpstr>幻灯片标题</vt:lpstr>
      </vt:variant>
      <vt:variant>
        <vt:i4>32</vt:i4>
      </vt:variant>
    </vt:vector>
  </HeadingPairs>
  <TitlesOfParts>
    <vt:vector size="44" baseType="lpstr">
      <vt:lpstr>黑体</vt:lpstr>
      <vt:lpstr>宋体</vt:lpstr>
      <vt:lpstr>Arial</vt:lpstr>
      <vt:lpstr>Calibri</vt:lpstr>
      <vt:lpstr>Rockwell</vt:lpstr>
      <vt:lpstr>Times New Roman</vt:lpstr>
      <vt:lpstr>等线</vt:lpstr>
      <vt:lpstr>等线 Light</vt:lpstr>
      <vt:lpstr>微软雅黑</vt:lpstr>
      <vt:lpstr>Office 主题​​</vt:lpstr>
      <vt:lpstr>自定义设计方案</vt:lpstr>
      <vt:lpstr>Visio.Drawing.11</vt:lpstr>
      <vt:lpstr>PowerPoint 演示文稿</vt:lpstr>
      <vt:lpstr>PowerPoint 演示文稿</vt:lpstr>
      <vt:lpstr>申报流程</vt:lpstr>
      <vt:lpstr>网上申报流程</vt:lpstr>
      <vt:lpstr>PowerPoint 演示文稿</vt:lpstr>
      <vt:lpstr>PowerPoint 演示文稿</vt:lpstr>
      <vt:lpstr>PowerPoint 演示文稿</vt:lpstr>
      <vt:lpstr>PowerPoint 演示文稿</vt:lpstr>
      <vt:lpstr>PowerPoint 演示文稿</vt:lpstr>
      <vt:lpstr>系统首次开放手动填写数据的功能，此模块的数据在打印之后需要去职能部门线下审核</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数据集成总体方案</vt:lpstr>
      <vt:lpstr>信息来源</vt:lpstr>
      <vt:lpstr>联系方式</vt:lpstr>
      <vt:lpstr>教务处各类审核安排一览表</vt:lpstr>
      <vt:lpstr>数据集成规则</vt:lpstr>
      <vt:lpstr>PowerPoint 演示文稿</vt:lpstr>
      <vt:lpstr>PowerPoint 演示文稿</vt:lpstr>
      <vt:lpstr>常见问题</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陈超</dc:creator>
  <cp:lastModifiedBy>朱力纬</cp:lastModifiedBy>
  <cp:revision>33</cp:revision>
  <dcterms:created xsi:type="dcterms:W3CDTF">2019-03-19T13:58:51Z</dcterms:created>
  <dcterms:modified xsi:type="dcterms:W3CDTF">2022-03-21T03:15:20Z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d3bddf2cdf034f9b856345897d5c74f1</vt:lpwstr>
  </property>
</Properties>
</file>